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350" r:id="rId2"/>
    <p:sldId id="355" r:id="rId3"/>
    <p:sldId id="356" r:id="rId4"/>
    <p:sldId id="351" r:id="rId5"/>
    <p:sldId id="352" r:id="rId6"/>
    <p:sldId id="353" r:id="rId7"/>
    <p:sldId id="354" r:id="rId8"/>
    <p:sldId id="344" r:id="rId9"/>
    <p:sldId id="365" r:id="rId10"/>
    <p:sldId id="367" r:id="rId11"/>
    <p:sldId id="370" r:id="rId12"/>
    <p:sldId id="372" r:id="rId13"/>
    <p:sldId id="376" r:id="rId14"/>
    <p:sldId id="364" r:id="rId15"/>
    <p:sldId id="348" r:id="rId16"/>
    <p:sldId id="347" r:id="rId1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350"/>
            <p14:sldId id="355"/>
            <p14:sldId id="356"/>
            <p14:sldId id="351"/>
            <p14:sldId id="352"/>
            <p14:sldId id="353"/>
            <p14:sldId id="354"/>
            <p14:sldId id="344"/>
            <p14:sldId id="365"/>
            <p14:sldId id="367"/>
            <p14:sldId id="370"/>
            <p14:sldId id="372"/>
            <p14:sldId id="376"/>
            <p14:sldId id="364"/>
            <p14:sldId id="348"/>
            <p14:sldId id="3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6A0"/>
    <a:srgbClr val="B1C1E4"/>
    <a:srgbClr val="B9B9B9"/>
    <a:srgbClr val="D1D1D1"/>
    <a:srgbClr val="F1F1F1"/>
    <a:srgbClr val="A6A6A6"/>
    <a:srgbClr val="595959"/>
    <a:srgbClr val="FBFBFB"/>
    <a:srgbClr val="FCFCFC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85"/>
    <p:restoredTop sz="94719"/>
  </p:normalViewPr>
  <p:slideViewPr>
    <p:cSldViewPr snapToGrid="0">
      <p:cViewPr varScale="1">
        <p:scale>
          <a:sx n="104" d="100"/>
          <a:sy n="104" d="100"/>
        </p:scale>
        <p:origin x="1410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ID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ru-ID" smtClean="0"/>
              <a:t>03/11/2024</a:t>
            </a:fld>
            <a:endParaRPr lang="ru-ID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ID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ID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ID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777445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3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599147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4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948190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6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934536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7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048423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8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24148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9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813951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10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880542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11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308459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12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424234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13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437288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14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666864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15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980643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16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159817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11.03.2024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5626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11.03.2024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09922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11.03.2024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8436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11.03.2024</a:t>
            </a:fld>
            <a:endParaRPr lang="ru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9414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11.03.2024</a:t>
            </a:fld>
            <a:endParaRPr lang="ru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7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11.03.2024</a:t>
            </a:fld>
            <a:endParaRPr lang="ru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8202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11.03.2024</a:t>
            </a:fld>
            <a:endParaRPr lang="ru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167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11.03.2024</a:t>
            </a:fld>
            <a:endParaRPr lang="ru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1070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11.03.2024</a:t>
            </a:fld>
            <a:endParaRPr lang="ru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33252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11.03.2024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80939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11.03.2024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55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ACFB-CE6A-F744-9AEA-E08B5B8BAE3D}" type="datetime1">
              <a:rPr lang="ru-RU" smtClean="0"/>
              <a:t>11.03.2024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2992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7.png"/><Relationship Id="rId21" Type="http://schemas.openxmlformats.org/officeDocument/2006/relationships/image" Target="../media/image21.png"/><Relationship Id="rId42" Type="http://schemas.openxmlformats.org/officeDocument/2006/relationships/image" Target="../media/image42.svg"/><Relationship Id="rId63" Type="http://schemas.openxmlformats.org/officeDocument/2006/relationships/image" Target="../media/image63.png"/><Relationship Id="rId84" Type="http://schemas.openxmlformats.org/officeDocument/2006/relationships/image" Target="../media/image84.svg"/><Relationship Id="rId138" Type="http://schemas.openxmlformats.org/officeDocument/2006/relationships/image" Target="../media/image138.svg"/><Relationship Id="rId159" Type="http://schemas.openxmlformats.org/officeDocument/2006/relationships/image" Target="../media/image159.png"/><Relationship Id="rId170" Type="http://schemas.openxmlformats.org/officeDocument/2006/relationships/image" Target="../media/image170.svg"/><Relationship Id="rId191" Type="http://schemas.openxmlformats.org/officeDocument/2006/relationships/image" Target="../media/image191.png"/><Relationship Id="rId205" Type="http://schemas.openxmlformats.org/officeDocument/2006/relationships/image" Target="../media/image205.png"/><Relationship Id="rId226" Type="http://schemas.openxmlformats.org/officeDocument/2006/relationships/image" Target="../media/image226.svg"/><Relationship Id="rId107" Type="http://schemas.openxmlformats.org/officeDocument/2006/relationships/image" Target="../media/image107.png"/><Relationship Id="rId11" Type="http://schemas.openxmlformats.org/officeDocument/2006/relationships/image" Target="../media/image11.png"/><Relationship Id="rId32" Type="http://schemas.openxmlformats.org/officeDocument/2006/relationships/image" Target="../media/image32.svg"/><Relationship Id="rId53" Type="http://schemas.openxmlformats.org/officeDocument/2006/relationships/image" Target="../media/image53.png"/><Relationship Id="rId74" Type="http://schemas.openxmlformats.org/officeDocument/2006/relationships/image" Target="../media/image74.svg"/><Relationship Id="rId128" Type="http://schemas.openxmlformats.org/officeDocument/2006/relationships/image" Target="../media/image128.svg"/><Relationship Id="rId149" Type="http://schemas.openxmlformats.org/officeDocument/2006/relationships/image" Target="../media/image149.png"/><Relationship Id="rId5" Type="http://schemas.openxmlformats.org/officeDocument/2006/relationships/image" Target="../media/image5.png"/><Relationship Id="rId95" Type="http://schemas.openxmlformats.org/officeDocument/2006/relationships/image" Target="../media/image95.png"/><Relationship Id="rId160" Type="http://schemas.openxmlformats.org/officeDocument/2006/relationships/image" Target="../media/image160.svg"/><Relationship Id="rId181" Type="http://schemas.openxmlformats.org/officeDocument/2006/relationships/image" Target="../media/image181.png"/><Relationship Id="rId216" Type="http://schemas.openxmlformats.org/officeDocument/2006/relationships/image" Target="../media/image216.svg"/><Relationship Id="rId237" Type="http://schemas.openxmlformats.org/officeDocument/2006/relationships/image" Target="../media/image237.png"/><Relationship Id="rId22" Type="http://schemas.openxmlformats.org/officeDocument/2006/relationships/image" Target="../media/image22.svg"/><Relationship Id="rId43" Type="http://schemas.openxmlformats.org/officeDocument/2006/relationships/image" Target="../media/image43.png"/><Relationship Id="rId64" Type="http://schemas.openxmlformats.org/officeDocument/2006/relationships/image" Target="../media/image64.svg"/><Relationship Id="rId118" Type="http://schemas.openxmlformats.org/officeDocument/2006/relationships/image" Target="../media/image118.svg"/><Relationship Id="rId139" Type="http://schemas.openxmlformats.org/officeDocument/2006/relationships/image" Target="../media/image139.png"/><Relationship Id="rId85" Type="http://schemas.openxmlformats.org/officeDocument/2006/relationships/image" Target="../media/image85.png"/><Relationship Id="rId150" Type="http://schemas.openxmlformats.org/officeDocument/2006/relationships/image" Target="../media/image150.svg"/><Relationship Id="rId171" Type="http://schemas.openxmlformats.org/officeDocument/2006/relationships/image" Target="../media/image171.png"/><Relationship Id="rId192" Type="http://schemas.openxmlformats.org/officeDocument/2006/relationships/image" Target="../media/image192.svg"/><Relationship Id="rId206" Type="http://schemas.openxmlformats.org/officeDocument/2006/relationships/image" Target="../media/image206.svg"/><Relationship Id="rId227" Type="http://schemas.openxmlformats.org/officeDocument/2006/relationships/image" Target="../media/image227.png"/><Relationship Id="rId12" Type="http://schemas.openxmlformats.org/officeDocument/2006/relationships/image" Target="../media/image12.svg"/><Relationship Id="rId33" Type="http://schemas.openxmlformats.org/officeDocument/2006/relationships/image" Target="../media/image33.png"/><Relationship Id="rId108" Type="http://schemas.openxmlformats.org/officeDocument/2006/relationships/image" Target="../media/image108.svg"/><Relationship Id="rId129" Type="http://schemas.openxmlformats.org/officeDocument/2006/relationships/image" Target="../media/image129.png"/><Relationship Id="rId54" Type="http://schemas.openxmlformats.org/officeDocument/2006/relationships/image" Target="../media/image54.svg"/><Relationship Id="rId75" Type="http://schemas.openxmlformats.org/officeDocument/2006/relationships/image" Target="../media/image75.png"/><Relationship Id="rId96" Type="http://schemas.openxmlformats.org/officeDocument/2006/relationships/image" Target="../media/image96.svg"/><Relationship Id="rId140" Type="http://schemas.openxmlformats.org/officeDocument/2006/relationships/image" Target="../media/image140.svg"/><Relationship Id="rId161" Type="http://schemas.openxmlformats.org/officeDocument/2006/relationships/image" Target="../media/image161.png"/><Relationship Id="rId182" Type="http://schemas.openxmlformats.org/officeDocument/2006/relationships/image" Target="../media/image182.svg"/><Relationship Id="rId217" Type="http://schemas.openxmlformats.org/officeDocument/2006/relationships/image" Target="../media/image217.png"/><Relationship Id="rId6" Type="http://schemas.openxmlformats.org/officeDocument/2006/relationships/image" Target="../media/image6.svg"/><Relationship Id="rId238" Type="http://schemas.openxmlformats.org/officeDocument/2006/relationships/image" Target="../media/image238.svg"/><Relationship Id="rId23" Type="http://schemas.openxmlformats.org/officeDocument/2006/relationships/image" Target="../media/image23.png"/><Relationship Id="rId119" Type="http://schemas.openxmlformats.org/officeDocument/2006/relationships/image" Target="../media/image119.png"/><Relationship Id="rId44" Type="http://schemas.openxmlformats.org/officeDocument/2006/relationships/image" Target="../media/image44.svg"/><Relationship Id="rId65" Type="http://schemas.openxmlformats.org/officeDocument/2006/relationships/image" Target="../media/image65.png"/><Relationship Id="rId86" Type="http://schemas.openxmlformats.org/officeDocument/2006/relationships/image" Target="../media/image86.svg"/><Relationship Id="rId130" Type="http://schemas.openxmlformats.org/officeDocument/2006/relationships/image" Target="../media/image130.svg"/><Relationship Id="rId151" Type="http://schemas.openxmlformats.org/officeDocument/2006/relationships/image" Target="../media/image151.png"/><Relationship Id="rId172" Type="http://schemas.openxmlformats.org/officeDocument/2006/relationships/image" Target="../media/image172.svg"/><Relationship Id="rId193" Type="http://schemas.openxmlformats.org/officeDocument/2006/relationships/image" Target="../media/image193.png"/><Relationship Id="rId207" Type="http://schemas.openxmlformats.org/officeDocument/2006/relationships/image" Target="../media/image207.png"/><Relationship Id="rId228" Type="http://schemas.openxmlformats.org/officeDocument/2006/relationships/image" Target="../media/image228.svg"/><Relationship Id="rId13" Type="http://schemas.openxmlformats.org/officeDocument/2006/relationships/image" Target="../media/image13.png"/><Relationship Id="rId109" Type="http://schemas.openxmlformats.org/officeDocument/2006/relationships/image" Target="../media/image109.png"/><Relationship Id="rId34" Type="http://schemas.openxmlformats.org/officeDocument/2006/relationships/image" Target="../media/image34.svg"/><Relationship Id="rId55" Type="http://schemas.openxmlformats.org/officeDocument/2006/relationships/image" Target="../media/image55.png"/><Relationship Id="rId76" Type="http://schemas.openxmlformats.org/officeDocument/2006/relationships/image" Target="../media/image76.svg"/><Relationship Id="rId97" Type="http://schemas.openxmlformats.org/officeDocument/2006/relationships/image" Target="../media/image97.png"/><Relationship Id="rId120" Type="http://schemas.openxmlformats.org/officeDocument/2006/relationships/image" Target="../media/image120.svg"/><Relationship Id="rId141" Type="http://schemas.openxmlformats.org/officeDocument/2006/relationships/image" Target="../media/image141.png"/><Relationship Id="rId7" Type="http://schemas.openxmlformats.org/officeDocument/2006/relationships/image" Target="../media/image7.png"/><Relationship Id="rId162" Type="http://schemas.openxmlformats.org/officeDocument/2006/relationships/image" Target="../media/image162.svg"/><Relationship Id="rId183" Type="http://schemas.openxmlformats.org/officeDocument/2006/relationships/image" Target="../media/image183.png"/><Relationship Id="rId218" Type="http://schemas.openxmlformats.org/officeDocument/2006/relationships/image" Target="../media/image218.svg"/><Relationship Id="rId239" Type="http://schemas.openxmlformats.org/officeDocument/2006/relationships/image" Target="../media/image239.png"/><Relationship Id="rId24" Type="http://schemas.openxmlformats.org/officeDocument/2006/relationships/image" Target="../media/image24.svg"/><Relationship Id="rId45" Type="http://schemas.openxmlformats.org/officeDocument/2006/relationships/image" Target="../media/image45.png"/><Relationship Id="rId66" Type="http://schemas.openxmlformats.org/officeDocument/2006/relationships/image" Target="../media/image66.svg"/><Relationship Id="rId87" Type="http://schemas.openxmlformats.org/officeDocument/2006/relationships/image" Target="../media/image87.png"/><Relationship Id="rId110" Type="http://schemas.openxmlformats.org/officeDocument/2006/relationships/image" Target="../media/image110.svg"/><Relationship Id="rId131" Type="http://schemas.openxmlformats.org/officeDocument/2006/relationships/image" Target="../media/image131.png"/><Relationship Id="rId152" Type="http://schemas.openxmlformats.org/officeDocument/2006/relationships/image" Target="../media/image152.svg"/><Relationship Id="rId173" Type="http://schemas.openxmlformats.org/officeDocument/2006/relationships/image" Target="../media/image173.png"/><Relationship Id="rId194" Type="http://schemas.openxmlformats.org/officeDocument/2006/relationships/image" Target="../media/image194.svg"/><Relationship Id="rId208" Type="http://schemas.openxmlformats.org/officeDocument/2006/relationships/image" Target="../media/image208.svg"/><Relationship Id="rId229" Type="http://schemas.openxmlformats.org/officeDocument/2006/relationships/image" Target="../media/image229.png"/><Relationship Id="rId240" Type="http://schemas.openxmlformats.org/officeDocument/2006/relationships/image" Target="../media/image240.svg"/><Relationship Id="rId14" Type="http://schemas.openxmlformats.org/officeDocument/2006/relationships/image" Target="../media/image14.svg"/><Relationship Id="rId35" Type="http://schemas.openxmlformats.org/officeDocument/2006/relationships/image" Target="../media/image35.png"/><Relationship Id="rId56" Type="http://schemas.openxmlformats.org/officeDocument/2006/relationships/image" Target="../media/image56.svg"/><Relationship Id="rId77" Type="http://schemas.openxmlformats.org/officeDocument/2006/relationships/image" Target="../media/image77.png"/><Relationship Id="rId100" Type="http://schemas.openxmlformats.org/officeDocument/2006/relationships/image" Target="../media/image100.svg"/><Relationship Id="rId8" Type="http://schemas.openxmlformats.org/officeDocument/2006/relationships/image" Target="../media/image8.svg"/><Relationship Id="rId98" Type="http://schemas.openxmlformats.org/officeDocument/2006/relationships/image" Target="../media/image98.svg"/><Relationship Id="rId121" Type="http://schemas.openxmlformats.org/officeDocument/2006/relationships/image" Target="../media/image121.png"/><Relationship Id="rId142" Type="http://schemas.openxmlformats.org/officeDocument/2006/relationships/image" Target="../media/image142.svg"/><Relationship Id="rId163" Type="http://schemas.openxmlformats.org/officeDocument/2006/relationships/image" Target="../media/image163.png"/><Relationship Id="rId184" Type="http://schemas.openxmlformats.org/officeDocument/2006/relationships/image" Target="../media/image184.svg"/><Relationship Id="rId219" Type="http://schemas.openxmlformats.org/officeDocument/2006/relationships/image" Target="../media/image219.png"/><Relationship Id="rId230" Type="http://schemas.openxmlformats.org/officeDocument/2006/relationships/image" Target="../media/image230.svg"/><Relationship Id="rId25" Type="http://schemas.openxmlformats.org/officeDocument/2006/relationships/image" Target="../media/image25.png"/><Relationship Id="rId46" Type="http://schemas.openxmlformats.org/officeDocument/2006/relationships/image" Target="../media/image46.svg"/><Relationship Id="rId67" Type="http://schemas.openxmlformats.org/officeDocument/2006/relationships/image" Target="../media/image67.png"/><Relationship Id="rId88" Type="http://schemas.openxmlformats.org/officeDocument/2006/relationships/image" Target="../media/image88.svg"/><Relationship Id="rId111" Type="http://schemas.openxmlformats.org/officeDocument/2006/relationships/image" Target="../media/image111.png"/><Relationship Id="rId132" Type="http://schemas.openxmlformats.org/officeDocument/2006/relationships/image" Target="../media/image132.svg"/><Relationship Id="rId153" Type="http://schemas.openxmlformats.org/officeDocument/2006/relationships/image" Target="../media/image153.png"/><Relationship Id="rId174" Type="http://schemas.openxmlformats.org/officeDocument/2006/relationships/image" Target="../media/image174.svg"/><Relationship Id="rId195" Type="http://schemas.openxmlformats.org/officeDocument/2006/relationships/image" Target="../media/image195.png"/><Relationship Id="rId209" Type="http://schemas.openxmlformats.org/officeDocument/2006/relationships/image" Target="../media/image209.png"/><Relationship Id="rId220" Type="http://schemas.openxmlformats.org/officeDocument/2006/relationships/image" Target="../media/image220.svg"/><Relationship Id="rId241" Type="http://schemas.openxmlformats.org/officeDocument/2006/relationships/image" Target="../media/image241.png"/><Relationship Id="rId15" Type="http://schemas.openxmlformats.org/officeDocument/2006/relationships/image" Target="../media/image15.png"/><Relationship Id="rId36" Type="http://schemas.openxmlformats.org/officeDocument/2006/relationships/image" Target="../media/image36.svg"/><Relationship Id="rId57" Type="http://schemas.openxmlformats.org/officeDocument/2006/relationships/image" Target="../media/image57.png"/><Relationship Id="rId106" Type="http://schemas.openxmlformats.org/officeDocument/2006/relationships/image" Target="../media/image106.svg"/><Relationship Id="rId127" Type="http://schemas.openxmlformats.org/officeDocument/2006/relationships/image" Target="../media/image127.png"/><Relationship Id="rId10" Type="http://schemas.openxmlformats.org/officeDocument/2006/relationships/image" Target="../media/image10.svg"/><Relationship Id="rId31" Type="http://schemas.openxmlformats.org/officeDocument/2006/relationships/image" Target="../media/image31.png"/><Relationship Id="rId52" Type="http://schemas.openxmlformats.org/officeDocument/2006/relationships/image" Target="../media/image52.svg"/><Relationship Id="rId73" Type="http://schemas.openxmlformats.org/officeDocument/2006/relationships/image" Target="../media/image73.png"/><Relationship Id="rId78" Type="http://schemas.openxmlformats.org/officeDocument/2006/relationships/image" Target="../media/image78.svg"/><Relationship Id="rId94" Type="http://schemas.openxmlformats.org/officeDocument/2006/relationships/image" Target="../media/image94.svg"/><Relationship Id="rId99" Type="http://schemas.openxmlformats.org/officeDocument/2006/relationships/image" Target="../media/image99.png"/><Relationship Id="rId101" Type="http://schemas.openxmlformats.org/officeDocument/2006/relationships/image" Target="../media/image101.png"/><Relationship Id="rId122" Type="http://schemas.openxmlformats.org/officeDocument/2006/relationships/image" Target="../media/image122.svg"/><Relationship Id="rId143" Type="http://schemas.openxmlformats.org/officeDocument/2006/relationships/image" Target="../media/image143.png"/><Relationship Id="rId148" Type="http://schemas.openxmlformats.org/officeDocument/2006/relationships/image" Target="../media/image148.svg"/><Relationship Id="rId164" Type="http://schemas.openxmlformats.org/officeDocument/2006/relationships/image" Target="../media/image164.svg"/><Relationship Id="rId169" Type="http://schemas.openxmlformats.org/officeDocument/2006/relationships/image" Target="../media/image169.png"/><Relationship Id="rId185" Type="http://schemas.openxmlformats.org/officeDocument/2006/relationships/image" Target="../media/image185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80" Type="http://schemas.openxmlformats.org/officeDocument/2006/relationships/image" Target="../media/image180.svg"/><Relationship Id="rId210" Type="http://schemas.openxmlformats.org/officeDocument/2006/relationships/image" Target="../media/image210.svg"/><Relationship Id="rId215" Type="http://schemas.openxmlformats.org/officeDocument/2006/relationships/image" Target="../media/image215.png"/><Relationship Id="rId236" Type="http://schemas.openxmlformats.org/officeDocument/2006/relationships/image" Target="../media/image236.svg"/><Relationship Id="rId26" Type="http://schemas.openxmlformats.org/officeDocument/2006/relationships/image" Target="../media/image26.svg"/><Relationship Id="rId231" Type="http://schemas.openxmlformats.org/officeDocument/2006/relationships/image" Target="../media/image231.png"/><Relationship Id="rId47" Type="http://schemas.openxmlformats.org/officeDocument/2006/relationships/image" Target="../media/image47.png"/><Relationship Id="rId68" Type="http://schemas.openxmlformats.org/officeDocument/2006/relationships/image" Target="../media/image68.svg"/><Relationship Id="rId89" Type="http://schemas.openxmlformats.org/officeDocument/2006/relationships/image" Target="../media/image89.png"/><Relationship Id="rId112" Type="http://schemas.openxmlformats.org/officeDocument/2006/relationships/image" Target="../media/image112.svg"/><Relationship Id="rId133" Type="http://schemas.openxmlformats.org/officeDocument/2006/relationships/image" Target="../media/image133.png"/><Relationship Id="rId154" Type="http://schemas.openxmlformats.org/officeDocument/2006/relationships/image" Target="../media/image154.svg"/><Relationship Id="rId175" Type="http://schemas.openxmlformats.org/officeDocument/2006/relationships/image" Target="../media/image175.png"/><Relationship Id="rId196" Type="http://schemas.openxmlformats.org/officeDocument/2006/relationships/image" Target="../media/image196.svg"/><Relationship Id="rId200" Type="http://schemas.openxmlformats.org/officeDocument/2006/relationships/image" Target="../media/image200.svg"/><Relationship Id="rId16" Type="http://schemas.openxmlformats.org/officeDocument/2006/relationships/image" Target="../media/image16.svg"/><Relationship Id="rId221" Type="http://schemas.openxmlformats.org/officeDocument/2006/relationships/image" Target="../media/image221.png"/><Relationship Id="rId242" Type="http://schemas.openxmlformats.org/officeDocument/2006/relationships/image" Target="../media/image242.svg"/><Relationship Id="rId37" Type="http://schemas.openxmlformats.org/officeDocument/2006/relationships/image" Target="../media/image37.png"/><Relationship Id="rId58" Type="http://schemas.openxmlformats.org/officeDocument/2006/relationships/image" Target="../media/image58.svg"/><Relationship Id="rId79" Type="http://schemas.openxmlformats.org/officeDocument/2006/relationships/image" Target="../media/image79.png"/><Relationship Id="rId102" Type="http://schemas.openxmlformats.org/officeDocument/2006/relationships/image" Target="../media/image102.svg"/><Relationship Id="rId123" Type="http://schemas.openxmlformats.org/officeDocument/2006/relationships/image" Target="../media/image123.png"/><Relationship Id="rId144" Type="http://schemas.openxmlformats.org/officeDocument/2006/relationships/image" Target="../media/image144.svg"/><Relationship Id="rId90" Type="http://schemas.openxmlformats.org/officeDocument/2006/relationships/image" Target="../media/image90.svg"/><Relationship Id="rId165" Type="http://schemas.openxmlformats.org/officeDocument/2006/relationships/image" Target="../media/image165.png"/><Relationship Id="rId186" Type="http://schemas.openxmlformats.org/officeDocument/2006/relationships/image" Target="../media/image186.svg"/><Relationship Id="rId211" Type="http://schemas.openxmlformats.org/officeDocument/2006/relationships/image" Target="../media/image211.png"/><Relationship Id="rId232" Type="http://schemas.openxmlformats.org/officeDocument/2006/relationships/image" Target="../media/image232.svg"/><Relationship Id="rId27" Type="http://schemas.openxmlformats.org/officeDocument/2006/relationships/image" Target="../media/image27.png"/><Relationship Id="rId48" Type="http://schemas.openxmlformats.org/officeDocument/2006/relationships/image" Target="../media/image48.svg"/><Relationship Id="rId69" Type="http://schemas.openxmlformats.org/officeDocument/2006/relationships/image" Target="../media/image69.png"/><Relationship Id="rId113" Type="http://schemas.openxmlformats.org/officeDocument/2006/relationships/image" Target="../media/image113.png"/><Relationship Id="rId134" Type="http://schemas.openxmlformats.org/officeDocument/2006/relationships/image" Target="../media/image134.svg"/><Relationship Id="rId80" Type="http://schemas.openxmlformats.org/officeDocument/2006/relationships/image" Target="../media/image80.svg"/><Relationship Id="rId155" Type="http://schemas.openxmlformats.org/officeDocument/2006/relationships/image" Target="../media/image155.png"/><Relationship Id="rId176" Type="http://schemas.openxmlformats.org/officeDocument/2006/relationships/image" Target="../media/image176.svg"/><Relationship Id="rId197" Type="http://schemas.openxmlformats.org/officeDocument/2006/relationships/image" Target="../media/image197.png"/><Relationship Id="rId201" Type="http://schemas.openxmlformats.org/officeDocument/2006/relationships/image" Target="../media/image201.png"/><Relationship Id="rId222" Type="http://schemas.openxmlformats.org/officeDocument/2006/relationships/image" Target="../media/image222.svg"/><Relationship Id="rId17" Type="http://schemas.openxmlformats.org/officeDocument/2006/relationships/image" Target="../media/image17.png"/><Relationship Id="rId38" Type="http://schemas.openxmlformats.org/officeDocument/2006/relationships/image" Target="../media/image38.svg"/><Relationship Id="rId59" Type="http://schemas.openxmlformats.org/officeDocument/2006/relationships/image" Target="../media/image59.png"/><Relationship Id="rId103" Type="http://schemas.openxmlformats.org/officeDocument/2006/relationships/image" Target="../media/image103.png"/><Relationship Id="rId124" Type="http://schemas.openxmlformats.org/officeDocument/2006/relationships/image" Target="../media/image124.svg"/><Relationship Id="rId70" Type="http://schemas.openxmlformats.org/officeDocument/2006/relationships/image" Target="../media/image70.svg"/><Relationship Id="rId91" Type="http://schemas.openxmlformats.org/officeDocument/2006/relationships/image" Target="../media/image91.png"/><Relationship Id="rId145" Type="http://schemas.openxmlformats.org/officeDocument/2006/relationships/image" Target="../media/image145.png"/><Relationship Id="rId166" Type="http://schemas.openxmlformats.org/officeDocument/2006/relationships/image" Target="../media/image166.svg"/><Relationship Id="rId187" Type="http://schemas.openxmlformats.org/officeDocument/2006/relationships/image" Target="../media/image187.png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212.svg"/><Relationship Id="rId233" Type="http://schemas.openxmlformats.org/officeDocument/2006/relationships/image" Target="../media/image233.png"/><Relationship Id="rId28" Type="http://schemas.openxmlformats.org/officeDocument/2006/relationships/image" Target="../media/image28.svg"/><Relationship Id="rId49" Type="http://schemas.openxmlformats.org/officeDocument/2006/relationships/image" Target="../media/image49.png"/><Relationship Id="rId114" Type="http://schemas.openxmlformats.org/officeDocument/2006/relationships/image" Target="../media/image114.svg"/><Relationship Id="rId60" Type="http://schemas.openxmlformats.org/officeDocument/2006/relationships/image" Target="../media/image60.svg"/><Relationship Id="rId81" Type="http://schemas.openxmlformats.org/officeDocument/2006/relationships/image" Target="../media/image81.png"/><Relationship Id="rId135" Type="http://schemas.openxmlformats.org/officeDocument/2006/relationships/image" Target="../media/image135.png"/><Relationship Id="rId156" Type="http://schemas.openxmlformats.org/officeDocument/2006/relationships/image" Target="../media/image156.svg"/><Relationship Id="rId177" Type="http://schemas.openxmlformats.org/officeDocument/2006/relationships/image" Target="../media/image177.png"/><Relationship Id="rId198" Type="http://schemas.openxmlformats.org/officeDocument/2006/relationships/image" Target="../media/image198.svg"/><Relationship Id="rId202" Type="http://schemas.openxmlformats.org/officeDocument/2006/relationships/image" Target="../media/image202.svg"/><Relationship Id="rId223" Type="http://schemas.openxmlformats.org/officeDocument/2006/relationships/image" Target="../media/image223.png"/><Relationship Id="rId18" Type="http://schemas.openxmlformats.org/officeDocument/2006/relationships/image" Target="../media/image18.svg"/><Relationship Id="rId39" Type="http://schemas.openxmlformats.org/officeDocument/2006/relationships/image" Target="../media/image39.png"/><Relationship Id="rId50" Type="http://schemas.openxmlformats.org/officeDocument/2006/relationships/image" Target="../media/image50.svg"/><Relationship Id="rId104" Type="http://schemas.openxmlformats.org/officeDocument/2006/relationships/image" Target="../media/image104.svg"/><Relationship Id="rId125" Type="http://schemas.openxmlformats.org/officeDocument/2006/relationships/image" Target="../media/image125.png"/><Relationship Id="rId146" Type="http://schemas.openxmlformats.org/officeDocument/2006/relationships/image" Target="../media/image146.svg"/><Relationship Id="rId167" Type="http://schemas.openxmlformats.org/officeDocument/2006/relationships/image" Target="../media/image167.png"/><Relationship Id="rId188" Type="http://schemas.openxmlformats.org/officeDocument/2006/relationships/image" Target="../media/image188.svg"/><Relationship Id="rId71" Type="http://schemas.openxmlformats.org/officeDocument/2006/relationships/image" Target="../media/image71.png"/><Relationship Id="rId92" Type="http://schemas.openxmlformats.org/officeDocument/2006/relationships/image" Target="../media/image92.svg"/><Relationship Id="rId213" Type="http://schemas.openxmlformats.org/officeDocument/2006/relationships/image" Target="../media/image213.png"/><Relationship Id="rId234" Type="http://schemas.openxmlformats.org/officeDocument/2006/relationships/image" Target="../media/image234.sv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29.png"/><Relationship Id="rId40" Type="http://schemas.openxmlformats.org/officeDocument/2006/relationships/image" Target="../media/image40.svg"/><Relationship Id="rId115" Type="http://schemas.openxmlformats.org/officeDocument/2006/relationships/image" Target="../media/image115.png"/><Relationship Id="rId136" Type="http://schemas.openxmlformats.org/officeDocument/2006/relationships/image" Target="../media/image136.svg"/><Relationship Id="rId157" Type="http://schemas.openxmlformats.org/officeDocument/2006/relationships/image" Target="../media/image157.png"/><Relationship Id="rId178" Type="http://schemas.openxmlformats.org/officeDocument/2006/relationships/image" Target="../media/image178.svg"/><Relationship Id="rId61" Type="http://schemas.openxmlformats.org/officeDocument/2006/relationships/image" Target="../media/image61.png"/><Relationship Id="rId82" Type="http://schemas.openxmlformats.org/officeDocument/2006/relationships/image" Target="../media/image82.svg"/><Relationship Id="rId199" Type="http://schemas.openxmlformats.org/officeDocument/2006/relationships/image" Target="../media/image199.png"/><Relationship Id="rId203" Type="http://schemas.openxmlformats.org/officeDocument/2006/relationships/image" Target="../media/image203.png"/><Relationship Id="rId19" Type="http://schemas.openxmlformats.org/officeDocument/2006/relationships/image" Target="../media/image19.png"/><Relationship Id="rId224" Type="http://schemas.openxmlformats.org/officeDocument/2006/relationships/image" Target="../media/image224.svg"/><Relationship Id="rId30" Type="http://schemas.openxmlformats.org/officeDocument/2006/relationships/image" Target="../media/image30.svg"/><Relationship Id="rId105" Type="http://schemas.openxmlformats.org/officeDocument/2006/relationships/image" Target="../media/image105.png"/><Relationship Id="rId126" Type="http://schemas.openxmlformats.org/officeDocument/2006/relationships/image" Target="../media/image126.svg"/><Relationship Id="rId147" Type="http://schemas.openxmlformats.org/officeDocument/2006/relationships/image" Target="../media/image147.png"/><Relationship Id="rId168" Type="http://schemas.openxmlformats.org/officeDocument/2006/relationships/image" Target="../media/image168.svg"/><Relationship Id="rId51" Type="http://schemas.openxmlformats.org/officeDocument/2006/relationships/image" Target="../media/image51.png"/><Relationship Id="rId72" Type="http://schemas.openxmlformats.org/officeDocument/2006/relationships/image" Target="../media/image72.svg"/><Relationship Id="rId93" Type="http://schemas.openxmlformats.org/officeDocument/2006/relationships/image" Target="../media/image93.png"/><Relationship Id="rId189" Type="http://schemas.openxmlformats.org/officeDocument/2006/relationships/image" Target="../media/image189.png"/><Relationship Id="rId3" Type="http://schemas.openxmlformats.org/officeDocument/2006/relationships/image" Target="../media/image3.png"/><Relationship Id="rId214" Type="http://schemas.openxmlformats.org/officeDocument/2006/relationships/image" Target="../media/image214.svg"/><Relationship Id="rId235" Type="http://schemas.openxmlformats.org/officeDocument/2006/relationships/image" Target="../media/image235.png"/><Relationship Id="rId116" Type="http://schemas.openxmlformats.org/officeDocument/2006/relationships/image" Target="../media/image116.svg"/><Relationship Id="rId137" Type="http://schemas.openxmlformats.org/officeDocument/2006/relationships/image" Target="../media/image137.png"/><Relationship Id="rId158" Type="http://schemas.openxmlformats.org/officeDocument/2006/relationships/image" Target="../media/image158.svg"/><Relationship Id="rId20" Type="http://schemas.openxmlformats.org/officeDocument/2006/relationships/image" Target="../media/image20.svg"/><Relationship Id="rId41" Type="http://schemas.openxmlformats.org/officeDocument/2006/relationships/image" Target="../media/image41.png"/><Relationship Id="rId62" Type="http://schemas.openxmlformats.org/officeDocument/2006/relationships/image" Target="../media/image62.svg"/><Relationship Id="rId83" Type="http://schemas.openxmlformats.org/officeDocument/2006/relationships/image" Target="../media/image83.png"/><Relationship Id="rId179" Type="http://schemas.openxmlformats.org/officeDocument/2006/relationships/image" Target="../media/image179.png"/><Relationship Id="rId190" Type="http://schemas.openxmlformats.org/officeDocument/2006/relationships/image" Target="../media/image190.svg"/><Relationship Id="rId204" Type="http://schemas.openxmlformats.org/officeDocument/2006/relationships/image" Target="../media/image204.svg"/><Relationship Id="rId225" Type="http://schemas.openxmlformats.org/officeDocument/2006/relationships/image" Target="../media/image225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56.svg"/><Relationship Id="rId21" Type="http://schemas.openxmlformats.org/officeDocument/2006/relationships/image" Target="../media/image260.svg"/><Relationship Id="rId42" Type="http://schemas.openxmlformats.org/officeDocument/2006/relationships/image" Target="../media/image281.png"/><Relationship Id="rId63" Type="http://schemas.openxmlformats.org/officeDocument/2006/relationships/image" Target="../media/image302.svg"/><Relationship Id="rId84" Type="http://schemas.openxmlformats.org/officeDocument/2006/relationships/image" Target="../media/image323.png"/><Relationship Id="rId138" Type="http://schemas.openxmlformats.org/officeDocument/2006/relationships/image" Target="../media/image377.png"/><Relationship Id="rId159" Type="http://schemas.openxmlformats.org/officeDocument/2006/relationships/image" Target="../media/image398.svg"/><Relationship Id="rId170" Type="http://schemas.openxmlformats.org/officeDocument/2006/relationships/image" Target="../media/image409.png"/><Relationship Id="rId191" Type="http://schemas.openxmlformats.org/officeDocument/2006/relationships/image" Target="../media/image430.svg"/><Relationship Id="rId205" Type="http://schemas.openxmlformats.org/officeDocument/2006/relationships/image" Target="../media/image444.svg"/><Relationship Id="rId226" Type="http://schemas.openxmlformats.org/officeDocument/2006/relationships/image" Target="../media/image465.png"/><Relationship Id="rId107" Type="http://schemas.openxmlformats.org/officeDocument/2006/relationships/image" Target="../media/image346.svg"/><Relationship Id="rId11" Type="http://schemas.openxmlformats.org/officeDocument/2006/relationships/image" Target="../media/image250.svg"/><Relationship Id="rId32" Type="http://schemas.openxmlformats.org/officeDocument/2006/relationships/image" Target="../media/image271.png"/><Relationship Id="rId53" Type="http://schemas.openxmlformats.org/officeDocument/2006/relationships/image" Target="../media/image292.svg"/><Relationship Id="rId74" Type="http://schemas.openxmlformats.org/officeDocument/2006/relationships/image" Target="../media/image313.png"/><Relationship Id="rId128" Type="http://schemas.openxmlformats.org/officeDocument/2006/relationships/image" Target="../media/image367.png"/><Relationship Id="rId149" Type="http://schemas.openxmlformats.org/officeDocument/2006/relationships/image" Target="../media/image388.svg"/><Relationship Id="rId5" Type="http://schemas.openxmlformats.org/officeDocument/2006/relationships/image" Target="../media/image244.svg"/><Relationship Id="rId95" Type="http://schemas.openxmlformats.org/officeDocument/2006/relationships/image" Target="../media/image334.svg"/><Relationship Id="rId160" Type="http://schemas.openxmlformats.org/officeDocument/2006/relationships/image" Target="../media/image399.png"/><Relationship Id="rId181" Type="http://schemas.openxmlformats.org/officeDocument/2006/relationships/image" Target="../media/image420.svg"/><Relationship Id="rId216" Type="http://schemas.openxmlformats.org/officeDocument/2006/relationships/image" Target="../media/image455.png"/><Relationship Id="rId237" Type="http://schemas.openxmlformats.org/officeDocument/2006/relationships/image" Target="../media/image476.svg"/><Relationship Id="rId22" Type="http://schemas.openxmlformats.org/officeDocument/2006/relationships/image" Target="../media/image261.png"/><Relationship Id="rId43" Type="http://schemas.openxmlformats.org/officeDocument/2006/relationships/image" Target="../media/image282.svg"/><Relationship Id="rId64" Type="http://schemas.openxmlformats.org/officeDocument/2006/relationships/image" Target="../media/image303.png"/><Relationship Id="rId118" Type="http://schemas.openxmlformats.org/officeDocument/2006/relationships/image" Target="../media/image357.png"/><Relationship Id="rId139" Type="http://schemas.openxmlformats.org/officeDocument/2006/relationships/image" Target="../media/image378.svg"/><Relationship Id="rId85" Type="http://schemas.openxmlformats.org/officeDocument/2006/relationships/image" Target="../media/image324.svg"/><Relationship Id="rId150" Type="http://schemas.openxmlformats.org/officeDocument/2006/relationships/image" Target="../media/image389.png"/><Relationship Id="rId171" Type="http://schemas.openxmlformats.org/officeDocument/2006/relationships/image" Target="../media/image410.svg"/><Relationship Id="rId192" Type="http://schemas.openxmlformats.org/officeDocument/2006/relationships/image" Target="../media/image431.png"/><Relationship Id="rId206" Type="http://schemas.openxmlformats.org/officeDocument/2006/relationships/image" Target="../media/image445.png"/><Relationship Id="rId227" Type="http://schemas.openxmlformats.org/officeDocument/2006/relationships/image" Target="../media/image466.svg"/><Relationship Id="rId12" Type="http://schemas.openxmlformats.org/officeDocument/2006/relationships/image" Target="../media/image251.png"/><Relationship Id="rId33" Type="http://schemas.openxmlformats.org/officeDocument/2006/relationships/image" Target="../media/image272.svg"/><Relationship Id="rId108" Type="http://schemas.openxmlformats.org/officeDocument/2006/relationships/image" Target="../media/image347.png"/><Relationship Id="rId129" Type="http://schemas.openxmlformats.org/officeDocument/2006/relationships/image" Target="../media/image368.svg"/><Relationship Id="rId54" Type="http://schemas.openxmlformats.org/officeDocument/2006/relationships/image" Target="../media/image293.png"/><Relationship Id="rId75" Type="http://schemas.openxmlformats.org/officeDocument/2006/relationships/image" Target="../media/image314.svg"/><Relationship Id="rId96" Type="http://schemas.openxmlformats.org/officeDocument/2006/relationships/image" Target="../media/image335.png"/><Relationship Id="rId140" Type="http://schemas.openxmlformats.org/officeDocument/2006/relationships/image" Target="../media/image379.png"/><Relationship Id="rId161" Type="http://schemas.openxmlformats.org/officeDocument/2006/relationships/image" Target="../media/image400.svg"/><Relationship Id="rId182" Type="http://schemas.openxmlformats.org/officeDocument/2006/relationships/image" Target="../media/image421.png"/><Relationship Id="rId217" Type="http://schemas.openxmlformats.org/officeDocument/2006/relationships/image" Target="../media/image456.svg"/><Relationship Id="rId6" Type="http://schemas.openxmlformats.org/officeDocument/2006/relationships/image" Target="../media/image245.png"/><Relationship Id="rId238" Type="http://schemas.openxmlformats.org/officeDocument/2006/relationships/image" Target="../media/image477.png"/><Relationship Id="rId23" Type="http://schemas.openxmlformats.org/officeDocument/2006/relationships/image" Target="../media/image262.svg"/><Relationship Id="rId119" Type="http://schemas.openxmlformats.org/officeDocument/2006/relationships/image" Target="../media/image358.svg"/><Relationship Id="rId44" Type="http://schemas.openxmlformats.org/officeDocument/2006/relationships/image" Target="../media/image283.png"/><Relationship Id="rId65" Type="http://schemas.openxmlformats.org/officeDocument/2006/relationships/image" Target="../media/image304.svg"/><Relationship Id="rId86" Type="http://schemas.openxmlformats.org/officeDocument/2006/relationships/image" Target="../media/image325.png"/><Relationship Id="rId130" Type="http://schemas.openxmlformats.org/officeDocument/2006/relationships/image" Target="../media/image369.png"/><Relationship Id="rId151" Type="http://schemas.openxmlformats.org/officeDocument/2006/relationships/image" Target="../media/image390.svg"/><Relationship Id="rId172" Type="http://schemas.openxmlformats.org/officeDocument/2006/relationships/image" Target="../media/image411.png"/><Relationship Id="rId193" Type="http://schemas.openxmlformats.org/officeDocument/2006/relationships/image" Target="../media/image432.svg"/><Relationship Id="rId207" Type="http://schemas.openxmlformats.org/officeDocument/2006/relationships/image" Target="../media/image446.svg"/><Relationship Id="rId228" Type="http://schemas.openxmlformats.org/officeDocument/2006/relationships/image" Target="../media/image467.png"/><Relationship Id="rId13" Type="http://schemas.openxmlformats.org/officeDocument/2006/relationships/image" Target="../media/image252.svg"/><Relationship Id="rId109" Type="http://schemas.openxmlformats.org/officeDocument/2006/relationships/image" Target="../media/image348.svg"/><Relationship Id="rId34" Type="http://schemas.openxmlformats.org/officeDocument/2006/relationships/image" Target="../media/image273.png"/><Relationship Id="rId55" Type="http://schemas.openxmlformats.org/officeDocument/2006/relationships/image" Target="../media/image294.svg"/><Relationship Id="rId76" Type="http://schemas.openxmlformats.org/officeDocument/2006/relationships/image" Target="../media/image315.png"/><Relationship Id="rId97" Type="http://schemas.openxmlformats.org/officeDocument/2006/relationships/image" Target="../media/image336.svg"/><Relationship Id="rId120" Type="http://schemas.openxmlformats.org/officeDocument/2006/relationships/image" Target="../media/image359.png"/><Relationship Id="rId141" Type="http://schemas.openxmlformats.org/officeDocument/2006/relationships/image" Target="../media/image380.svg"/><Relationship Id="rId7" Type="http://schemas.openxmlformats.org/officeDocument/2006/relationships/image" Target="../media/image246.svg"/><Relationship Id="rId162" Type="http://schemas.openxmlformats.org/officeDocument/2006/relationships/image" Target="../media/image401.png"/><Relationship Id="rId183" Type="http://schemas.openxmlformats.org/officeDocument/2006/relationships/image" Target="../media/image422.svg"/><Relationship Id="rId218" Type="http://schemas.openxmlformats.org/officeDocument/2006/relationships/image" Target="../media/image457.png"/><Relationship Id="rId239" Type="http://schemas.openxmlformats.org/officeDocument/2006/relationships/image" Target="../media/image478.svg"/><Relationship Id="rId24" Type="http://schemas.openxmlformats.org/officeDocument/2006/relationships/image" Target="../media/image263.png"/><Relationship Id="rId45" Type="http://schemas.openxmlformats.org/officeDocument/2006/relationships/image" Target="../media/image284.svg"/><Relationship Id="rId66" Type="http://schemas.openxmlformats.org/officeDocument/2006/relationships/image" Target="../media/image305.png"/><Relationship Id="rId87" Type="http://schemas.openxmlformats.org/officeDocument/2006/relationships/image" Target="../media/image326.svg"/><Relationship Id="rId110" Type="http://schemas.openxmlformats.org/officeDocument/2006/relationships/image" Target="../media/image349.png"/><Relationship Id="rId131" Type="http://schemas.openxmlformats.org/officeDocument/2006/relationships/image" Target="../media/image370.svg"/><Relationship Id="rId152" Type="http://schemas.openxmlformats.org/officeDocument/2006/relationships/image" Target="../media/image391.png"/><Relationship Id="rId173" Type="http://schemas.openxmlformats.org/officeDocument/2006/relationships/image" Target="../media/image412.svg"/><Relationship Id="rId194" Type="http://schemas.openxmlformats.org/officeDocument/2006/relationships/image" Target="../media/image433.png"/><Relationship Id="rId208" Type="http://schemas.openxmlformats.org/officeDocument/2006/relationships/image" Target="../media/image447.png"/><Relationship Id="rId229" Type="http://schemas.openxmlformats.org/officeDocument/2006/relationships/image" Target="../media/image468.svg"/><Relationship Id="rId240" Type="http://schemas.openxmlformats.org/officeDocument/2006/relationships/image" Target="../media/image479.png"/><Relationship Id="rId14" Type="http://schemas.openxmlformats.org/officeDocument/2006/relationships/image" Target="../media/image253.png"/><Relationship Id="rId35" Type="http://schemas.openxmlformats.org/officeDocument/2006/relationships/image" Target="../media/image274.svg"/><Relationship Id="rId56" Type="http://schemas.openxmlformats.org/officeDocument/2006/relationships/image" Target="../media/image295.png"/><Relationship Id="rId77" Type="http://schemas.openxmlformats.org/officeDocument/2006/relationships/image" Target="../media/image316.svg"/><Relationship Id="rId100" Type="http://schemas.openxmlformats.org/officeDocument/2006/relationships/image" Target="../media/image339.png"/><Relationship Id="rId8" Type="http://schemas.openxmlformats.org/officeDocument/2006/relationships/image" Target="../media/image247.png"/><Relationship Id="rId98" Type="http://schemas.openxmlformats.org/officeDocument/2006/relationships/image" Target="../media/image337.png"/><Relationship Id="rId121" Type="http://schemas.openxmlformats.org/officeDocument/2006/relationships/image" Target="../media/image360.svg"/><Relationship Id="rId142" Type="http://schemas.openxmlformats.org/officeDocument/2006/relationships/image" Target="../media/image381.png"/><Relationship Id="rId163" Type="http://schemas.openxmlformats.org/officeDocument/2006/relationships/image" Target="../media/image402.svg"/><Relationship Id="rId184" Type="http://schemas.openxmlformats.org/officeDocument/2006/relationships/image" Target="../media/image423.png"/><Relationship Id="rId219" Type="http://schemas.openxmlformats.org/officeDocument/2006/relationships/image" Target="../media/image458.svg"/><Relationship Id="rId230" Type="http://schemas.openxmlformats.org/officeDocument/2006/relationships/image" Target="../media/image469.png"/><Relationship Id="rId25" Type="http://schemas.openxmlformats.org/officeDocument/2006/relationships/image" Target="../media/image264.svg"/><Relationship Id="rId46" Type="http://schemas.openxmlformats.org/officeDocument/2006/relationships/image" Target="../media/image285.png"/><Relationship Id="rId67" Type="http://schemas.openxmlformats.org/officeDocument/2006/relationships/image" Target="../media/image306.svg"/><Relationship Id="rId88" Type="http://schemas.openxmlformats.org/officeDocument/2006/relationships/image" Target="../media/image327.png"/><Relationship Id="rId111" Type="http://schemas.openxmlformats.org/officeDocument/2006/relationships/image" Target="../media/image350.svg"/><Relationship Id="rId132" Type="http://schemas.openxmlformats.org/officeDocument/2006/relationships/image" Target="../media/image371.png"/><Relationship Id="rId153" Type="http://schemas.openxmlformats.org/officeDocument/2006/relationships/image" Target="../media/image392.svg"/><Relationship Id="rId174" Type="http://schemas.openxmlformats.org/officeDocument/2006/relationships/image" Target="../media/image413.png"/><Relationship Id="rId195" Type="http://schemas.openxmlformats.org/officeDocument/2006/relationships/image" Target="../media/image434.svg"/><Relationship Id="rId209" Type="http://schemas.openxmlformats.org/officeDocument/2006/relationships/image" Target="../media/image448.svg"/><Relationship Id="rId220" Type="http://schemas.openxmlformats.org/officeDocument/2006/relationships/image" Target="../media/image459.png"/><Relationship Id="rId241" Type="http://schemas.openxmlformats.org/officeDocument/2006/relationships/image" Target="../media/image480.svg"/><Relationship Id="rId15" Type="http://schemas.openxmlformats.org/officeDocument/2006/relationships/image" Target="../media/image254.svg"/><Relationship Id="rId36" Type="http://schemas.openxmlformats.org/officeDocument/2006/relationships/image" Target="../media/image275.png"/><Relationship Id="rId57" Type="http://schemas.openxmlformats.org/officeDocument/2006/relationships/image" Target="../media/image296.svg"/><Relationship Id="rId106" Type="http://schemas.openxmlformats.org/officeDocument/2006/relationships/image" Target="../media/image345.png"/><Relationship Id="rId127" Type="http://schemas.openxmlformats.org/officeDocument/2006/relationships/image" Target="../media/image366.svg"/><Relationship Id="rId10" Type="http://schemas.openxmlformats.org/officeDocument/2006/relationships/image" Target="../media/image249.png"/><Relationship Id="rId31" Type="http://schemas.openxmlformats.org/officeDocument/2006/relationships/image" Target="../media/image270.svg"/><Relationship Id="rId52" Type="http://schemas.openxmlformats.org/officeDocument/2006/relationships/image" Target="../media/image291.png"/><Relationship Id="rId73" Type="http://schemas.openxmlformats.org/officeDocument/2006/relationships/image" Target="../media/image312.svg"/><Relationship Id="rId78" Type="http://schemas.openxmlformats.org/officeDocument/2006/relationships/image" Target="../media/image317.png"/><Relationship Id="rId94" Type="http://schemas.openxmlformats.org/officeDocument/2006/relationships/image" Target="../media/image333.png"/><Relationship Id="rId99" Type="http://schemas.openxmlformats.org/officeDocument/2006/relationships/image" Target="../media/image338.svg"/><Relationship Id="rId101" Type="http://schemas.openxmlformats.org/officeDocument/2006/relationships/image" Target="../media/image340.svg"/><Relationship Id="rId122" Type="http://schemas.openxmlformats.org/officeDocument/2006/relationships/image" Target="../media/image361.png"/><Relationship Id="rId143" Type="http://schemas.openxmlformats.org/officeDocument/2006/relationships/image" Target="../media/image382.svg"/><Relationship Id="rId148" Type="http://schemas.openxmlformats.org/officeDocument/2006/relationships/image" Target="../media/image387.png"/><Relationship Id="rId164" Type="http://schemas.openxmlformats.org/officeDocument/2006/relationships/image" Target="../media/image403.png"/><Relationship Id="rId169" Type="http://schemas.openxmlformats.org/officeDocument/2006/relationships/image" Target="../media/image408.svg"/><Relationship Id="rId185" Type="http://schemas.openxmlformats.org/officeDocument/2006/relationships/image" Target="../media/image424.svg"/><Relationship Id="rId4" Type="http://schemas.openxmlformats.org/officeDocument/2006/relationships/image" Target="../media/image243.png"/><Relationship Id="rId9" Type="http://schemas.openxmlformats.org/officeDocument/2006/relationships/image" Target="../media/image248.svg"/><Relationship Id="rId180" Type="http://schemas.openxmlformats.org/officeDocument/2006/relationships/image" Target="../media/image419.png"/><Relationship Id="rId210" Type="http://schemas.openxmlformats.org/officeDocument/2006/relationships/image" Target="../media/image449.png"/><Relationship Id="rId215" Type="http://schemas.openxmlformats.org/officeDocument/2006/relationships/image" Target="../media/image454.svg"/><Relationship Id="rId236" Type="http://schemas.openxmlformats.org/officeDocument/2006/relationships/image" Target="../media/image475.png"/><Relationship Id="rId26" Type="http://schemas.openxmlformats.org/officeDocument/2006/relationships/image" Target="../media/image265.png"/><Relationship Id="rId231" Type="http://schemas.openxmlformats.org/officeDocument/2006/relationships/image" Target="../media/image470.svg"/><Relationship Id="rId47" Type="http://schemas.openxmlformats.org/officeDocument/2006/relationships/image" Target="../media/image286.svg"/><Relationship Id="rId68" Type="http://schemas.openxmlformats.org/officeDocument/2006/relationships/image" Target="../media/image307.png"/><Relationship Id="rId89" Type="http://schemas.openxmlformats.org/officeDocument/2006/relationships/image" Target="../media/image328.svg"/><Relationship Id="rId112" Type="http://schemas.openxmlformats.org/officeDocument/2006/relationships/image" Target="../media/image351.png"/><Relationship Id="rId133" Type="http://schemas.openxmlformats.org/officeDocument/2006/relationships/image" Target="../media/image372.svg"/><Relationship Id="rId154" Type="http://schemas.openxmlformats.org/officeDocument/2006/relationships/image" Target="../media/image393.png"/><Relationship Id="rId175" Type="http://schemas.openxmlformats.org/officeDocument/2006/relationships/image" Target="../media/image414.svg"/><Relationship Id="rId196" Type="http://schemas.openxmlformats.org/officeDocument/2006/relationships/image" Target="../media/image435.png"/><Relationship Id="rId200" Type="http://schemas.openxmlformats.org/officeDocument/2006/relationships/image" Target="../media/image439.png"/><Relationship Id="rId16" Type="http://schemas.openxmlformats.org/officeDocument/2006/relationships/image" Target="../media/image255.png"/><Relationship Id="rId221" Type="http://schemas.openxmlformats.org/officeDocument/2006/relationships/image" Target="../media/image460.svg"/><Relationship Id="rId37" Type="http://schemas.openxmlformats.org/officeDocument/2006/relationships/image" Target="../media/image276.svg"/><Relationship Id="rId58" Type="http://schemas.openxmlformats.org/officeDocument/2006/relationships/image" Target="../media/image297.png"/><Relationship Id="rId79" Type="http://schemas.openxmlformats.org/officeDocument/2006/relationships/image" Target="../media/image318.svg"/><Relationship Id="rId102" Type="http://schemas.openxmlformats.org/officeDocument/2006/relationships/image" Target="../media/image341.png"/><Relationship Id="rId123" Type="http://schemas.openxmlformats.org/officeDocument/2006/relationships/image" Target="../media/image362.svg"/><Relationship Id="rId144" Type="http://schemas.openxmlformats.org/officeDocument/2006/relationships/image" Target="../media/image383.png"/><Relationship Id="rId90" Type="http://schemas.openxmlformats.org/officeDocument/2006/relationships/image" Target="../media/image329.png"/><Relationship Id="rId165" Type="http://schemas.openxmlformats.org/officeDocument/2006/relationships/image" Target="../media/image404.svg"/><Relationship Id="rId186" Type="http://schemas.openxmlformats.org/officeDocument/2006/relationships/image" Target="../media/image425.png"/><Relationship Id="rId211" Type="http://schemas.openxmlformats.org/officeDocument/2006/relationships/image" Target="../media/image450.svg"/><Relationship Id="rId232" Type="http://schemas.openxmlformats.org/officeDocument/2006/relationships/image" Target="../media/image471.png"/><Relationship Id="rId27" Type="http://schemas.openxmlformats.org/officeDocument/2006/relationships/image" Target="../media/image266.svg"/><Relationship Id="rId48" Type="http://schemas.openxmlformats.org/officeDocument/2006/relationships/image" Target="../media/image287.png"/><Relationship Id="rId69" Type="http://schemas.openxmlformats.org/officeDocument/2006/relationships/image" Target="../media/image308.svg"/><Relationship Id="rId113" Type="http://schemas.openxmlformats.org/officeDocument/2006/relationships/image" Target="../media/image352.svg"/><Relationship Id="rId134" Type="http://schemas.openxmlformats.org/officeDocument/2006/relationships/image" Target="../media/image373.png"/><Relationship Id="rId80" Type="http://schemas.openxmlformats.org/officeDocument/2006/relationships/image" Target="../media/image319.png"/><Relationship Id="rId155" Type="http://schemas.openxmlformats.org/officeDocument/2006/relationships/image" Target="../media/image394.svg"/><Relationship Id="rId176" Type="http://schemas.openxmlformats.org/officeDocument/2006/relationships/image" Target="../media/image415.png"/><Relationship Id="rId197" Type="http://schemas.openxmlformats.org/officeDocument/2006/relationships/image" Target="../media/image436.svg"/><Relationship Id="rId201" Type="http://schemas.openxmlformats.org/officeDocument/2006/relationships/image" Target="../media/image440.svg"/><Relationship Id="rId222" Type="http://schemas.openxmlformats.org/officeDocument/2006/relationships/image" Target="../media/image461.png"/><Relationship Id="rId17" Type="http://schemas.openxmlformats.org/officeDocument/2006/relationships/image" Target="../media/image256.svg"/><Relationship Id="rId38" Type="http://schemas.openxmlformats.org/officeDocument/2006/relationships/image" Target="../media/image277.png"/><Relationship Id="rId59" Type="http://schemas.openxmlformats.org/officeDocument/2006/relationships/image" Target="../media/image298.svg"/><Relationship Id="rId103" Type="http://schemas.openxmlformats.org/officeDocument/2006/relationships/image" Target="../media/image342.svg"/><Relationship Id="rId124" Type="http://schemas.openxmlformats.org/officeDocument/2006/relationships/image" Target="../media/image363.png"/><Relationship Id="rId70" Type="http://schemas.openxmlformats.org/officeDocument/2006/relationships/image" Target="../media/image309.png"/><Relationship Id="rId91" Type="http://schemas.openxmlformats.org/officeDocument/2006/relationships/image" Target="../media/image330.svg"/><Relationship Id="rId145" Type="http://schemas.openxmlformats.org/officeDocument/2006/relationships/image" Target="../media/image384.svg"/><Relationship Id="rId166" Type="http://schemas.openxmlformats.org/officeDocument/2006/relationships/image" Target="../media/image405.png"/><Relationship Id="rId187" Type="http://schemas.openxmlformats.org/officeDocument/2006/relationships/image" Target="../media/image426.svg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451.png"/><Relationship Id="rId233" Type="http://schemas.openxmlformats.org/officeDocument/2006/relationships/image" Target="../media/image472.svg"/><Relationship Id="rId28" Type="http://schemas.openxmlformats.org/officeDocument/2006/relationships/image" Target="../media/image267.png"/><Relationship Id="rId49" Type="http://schemas.openxmlformats.org/officeDocument/2006/relationships/image" Target="../media/image288.svg"/><Relationship Id="rId114" Type="http://schemas.openxmlformats.org/officeDocument/2006/relationships/image" Target="../media/image353.png"/><Relationship Id="rId60" Type="http://schemas.openxmlformats.org/officeDocument/2006/relationships/image" Target="../media/image299.png"/><Relationship Id="rId81" Type="http://schemas.openxmlformats.org/officeDocument/2006/relationships/image" Target="../media/image320.svg"/><Relationship Id="rId135" Type="http://schemas.openxmlformats.org/officeDocument/2006/relationships/image" Target="../media/image374.svg"/><Relationship Id="rId156" Type="http://schemas.openxmlformats.org/officeDocument/2006/relationships/image" Target="../media/image395.png"/><Relationship Id="rId177" Type="http://schemas.openxmlformats.org/officeDocument/2006/relationships/image" Target="../media/image416.svg"/><Relationship Id="rId198" Type="http://schemas.openxmlformats.org/officeDocument/2006/relationships/image" Target="../media/image437.png"/><Relationship Id="rId202" Type="http://schemas.openxmlformats.org/officeDocument/2006/relationships/image" Target="../media/image441.png"/><Relationship Id="rId223" Type="http://schemas.openxmlformats.org/officeDocument/2006/relationships/image" Target="../media/image462.svg"/><Relationship Id="rId18" Type="http://schemas.openxmlformats.org/officeDocument/2006/relationships/image" Target="../media/image257.png"/><Relationship Id="rId39" Type="http://schemas.openxmlformats.org/officeDocument/2006/relationships/image" Target="../media/image278.svg"/><Relationship Id="rId50" Type="http://schemas.openxmlformats.org/officeDocument/2006/relationships/image" Target="../media/image289.png"/><Relationship Id="rId104" Type="http://schemas.openxmlformats.org/officeDocument/2006/relationships/image" Target="../media/image343.png"/><Relationship Id="rId125" Type="http://schemas.openxmlformats.org/officeDocument/2006/relationships/image" Target="../media/image364.svg"/><Relationship Id="rId146" Type="http://schemas.openxmlformats.org/officeDocument/2006/relationships/image" Target="../media/image385.png"/><Relationship Id="rId167" Type="http://schemas.openxmlformats.org/officeDocument/2006/relationships/image" Target="../media/image406.svg"/><Relationship Id="rId188" Type="http://schemas.openxmlformats.org/officeDocument/2006/relationships/image" Target="../media/image427.png"/><Relationship Id="rId71" Type="http://schemas.openxmlformats.org/officeDocument/2006/relationships/image" Target="../media/image310.svg"/><Relationship Id="rId92" Type="http://schemas.openxmlformats.org/officeDocument/2006/relationships/image" Target="../media/image331.png"/><Relationship Id="rId213" Type="http://schemas.openxmlformats.org/officeDocument/2006/relationships/image" Target="../media/image452.svg"/><Relationship Id="rId234" Type="http://schemas.openxmlformats.org/officeDocument/2006/relationships/image" Target="../media/image473.png"/><Relationship Id="rId2" Type="http://schemas.openxmlformats.org/officeDocument/2006/relationships/image" Target="../media/image1.png"/><Relationship Id="rId29" Type="http://schemas.openxmlformats.org/officeDocument/2006/relationships/image" Target="../media/image268.svg"/><Relationship Id="rId40" Type="http://schemas.openxmlformats.org/officeDocument/2006/relationships/image" Target="../media/image279.png"/><Relationship Id="rId115" Type="http://schemas.openxmlformats.org/officeDocument/2006/relationships/image" Target="../media/image354.svg"/><Relationship Id="rId136" Type="http://schemas.openxmlformats.org/officeDocument/2006/relationships/image" Target="../media/image375.png"/><Relationship Id="rId157" Type="http://schemas.openxmlformats.org/officeDocument/2006/relationships/image" Target="../media/image396.svg"/><Relationship Id="rId178" Type="http://schemas.openxmlformats.org/officeDocument/2006/relationships/image" Target="../media/image417.png"/><Relationship Id="rId61" Type="http://schemas.openxmlformats.org/officeDocument/2006/relationships/image" Target="../media/image300.svg"/><Relationship Id="rId82" Type="http://schemas.openxmlformats.org/officeDocument/2006/relationships/image" Target="../media/image321.png"/><Relationship Id="rId199" Type="http://schemas.openxmlformats.org/officeDocument/2006/relationships/image" Target="../media/image438.svg"/><Relationship Id="rId203" Type="http://schemas.openxmlformats.org/officeDocument/2006/relationships/image" Target="../media/image442.svg"/><Relationship Id="rId19" Type="http://schemas.openxmlformats.org/officeDocument/2006/relationships/image" Target="../media/image258.svg"/><Relationship Id="rId224" Type="http://schemas.openxmlformats.org/officeDocument/2006/relationships/image" Target="../media/image463.png"/><Relationship Id="rId30" Type="http://schemas.openxmlformats.org/officeDocument/2006/relationships/image" Target="../media/image269.png"/><Relationship Id="rId105" Type="http://schemas.openxmlformats.org/officeDocument/2006/relationships/image" Target="../media/image344.svg"/><Relationship Id="rId126" Type="http://schemas.openxmlformats.org/officeDocument/2006/relationships/image" Target="../media/image365.png"/><Relationship Id="rId147" Type="http://schemas.openxmlformats.org/officeDocument/2006/relationships/image" Target="../media/image386.svg"/><Relationship Id="rId168" Type="http://schemas.openxmlformats.org/officeDocument/2006/relationships/image" Target="../media/image407.png"/><Relationship Id="rId51" Type="http://schemas.openxmlformats.org/officeDocument/2006/relationships/image" Target="../media/image290.svg"/><Relationship Id="rId72" Type="http://schemas.openxmlformats.org/officeDocument/2006/relationships/image" Target="../media/image311.png"/><Relationship Id="rId93" Type="http://schemas.openxmlformats.org/officeDocument/2006/relationships/image" Target="../media/image332.svg"/><Relationship Id="rId189" Type="http://schemas.openxmlformats.org/officeDocument/2006/relationships/image" Target="../media/image428.svg"/><Relationship Id="rId3" Type="http://schemas.openxmlformats.org/officeDocument/2006/relationships/image" Target="../media/image2.svg"/><Relationship Id="rId214" Type="http://schemas.openxmlformats.org/officeDocument/2006/relationships/image" Target="../media/image453.png"/><Relationship Id="rId235" Type="http://schemas.openxmlformats.org/officeDocument/2006/relationships/image" Target="../media/image474.svg"/><Relationship Id="rId116" Type="http://schemas.openxmlformats.org/officeDocument/2006/relationships/image" Target="../media/image355.png"/><Relationship Id="rId137" Type="http://schemas.openxmlformats.org/officeDocument/2006/relationships/image" Target="../media/image376.svg"/><Relationship Id="rId158" Type="http://schemas.openxmlformats.org/officeDocument/2006/relationships/image" Target="../media/image397.png"/><Relationship Id="rId20" Type="http://schemas.openxmlformats.org/officeDocument/2006/relationships/image" Target="../media/image259.png"/><Relationship Id="rId41" Type="http://schemas.openxmlformats.org/officeDocument/2006/relationships/image" Target="../media/image280.svg"/><Relationship Id="rId62" Type="http://schemas.openxmlformats.org/officeDocument/2006/relationships/image" Target="../media/image301.png"/><Relationship Id="rId83" Type="http://schemas.openxmlformats.org/officeDocument/2006/relationships/image" Target="../media/image322.svg"/><Relationship Id="rId179" Type="http://schemas.openxmlformats.org/officeDocument/2006/relationships/image" Target="../media/image418.svg"/><Relationship Id="rId190" Type="http://schemas.openxmlformats.org/officeDocument/2006/relationships/image" Target="../media/image429.png"/><Relationship Id="rId204" Type="http://schemas.openxmlformats.org/officeDocument/2006/relationships/image" Target="../media/image443.png"/><Relationship Id="rId225" Type="http://schemas.openxmlformats.org/officeDocument/2006/relationships/image" Target="../media/image46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3.svg"/><Relationship Id="rId4" Type="http://schemas.openxmlformats.org/officeDocument/2006/relationships/image" Target="../media/image48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48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andex.ru/maps/geo/balakhninskiy_munitsipalny_okrug/53000225/?ll=43.534658%2C56.435142&amp;z=9.3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2.svg"/><Relationship Id="rId3" Type="http://schemas.openxmlformats.org/officeDocument/2006/relationships/image" Target="../media/image487.png"/><Relationship Id="rId7" Type="http://schemas.openxmlformats.org/officeDocument/2006/relationships/image" Target="../media/image78.sv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20.svg"/><Relationship Id="rId5" Type="http://schemas.openxmlformats.org/officeDocument/2006/relationships/image" Target="../media/image488.svg"/><Relationship Id="rId10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openxmlformats.org/officeDocument/2006/relationships/image" Target="../media/image8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2.svg"/><Relationship Id="rId3" Type="http://schemas.openxmlformats.org/officeDocument/2006/relationships/image" Target="../media/image489.png"/><Relationship Id="rId7" Type="http://schemas.openxmlformats.org/officeDocument/2006/relationships/image" Target="../media/image78.sv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11" Type="http://schemas.openxmlformats.org/officeDocument/2006/relationships/image" Target="../media/image20.svg"/><Relationship Id="rId5" Type="http://schemas.openxmlformats.org/officeDocument/2006/relationships/image" Target="../media/image488.svg"/><Relationship Id="rId10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openxmlformats.org/officeDocument/2006/relationships/image" Target="../media/image8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34F174-9523-BE49-4FE6-E19A96EDA60D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5" name="Рисунок 4" descr="Добавить со сплошной заливкой">
            <a:extLst>
              <a:ext uri="{FF2B5EF4-FFF2-40B4-BE49-F238E27FC236}">
                <a16:creationId xmlns:a16="http://schemas.microsoft.com/office/drawing/2014/main" id="{792662B9-64D8-0AE8-5705-49E79275F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78984" y="528143"/>
            <a:ext cx="360000" cy="3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9B32DD-3A5E-7BE0-0807-68234075A91A}"/>
              </a:ext>
            </a:extLst>
          </p:cNvPr>
          <p:cNvSpPr txBox="1"/>
          <p:nvPr/>
        </p:nvSpPr>
        <p:spPr>
          <a:xfrm>
            <a:off x="627016" y="550177"/>
            <a:ext cx="68913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МАТЕРИАЛЫ</a:t>
            </a:r>
            <a:endParaRPr lang="ru-I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54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ЦВЕТА ПРЕЗЕНТАЦИИ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CA411F8E-77CD-4BE9-2511-C020C045A872}"/>
              </a:ext>
            </a:extLst>
          </p:cNvPr>
          <p:cNvSpPr/>
          <p:nvPr/>
        </p:nvSpPr>
        <p:spPr>
          <a:xfrm>
            <a:off x="627017" y="1834962"/>
            <a:ext cx="4497842" cy="807397"/>
          </a:xfrm>
          <a:prstGeom prst="roundRect">
            <a:avLst>
              <a:gd name="adj" fmla="val 2238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C110624D-FCCD-A390-DEDD-6CB609B4ABD9}"/>
              </a:ext>
            </a:extLst>
          </p:cNvPr>
          <p:cNvSpPr/>
          <p:nvPr/>
        </p:nvSpPr>
        <p:spPr>
          <a:xfrm>
            <a:off x="627017" y="2717076"/>
            <a:ext cx="4497842" cy="807397"/>
          </a:xfrm>
          <a:prstGeom prst="roundRect">
            <a:avLst>
              <a:gd name="adj" fmla="val 22388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849ADD-47FC-E32D-A826-5EC1945927E0}"/>
              </a:ext>
            </a:extLst>
          </p:cNvPr>
          <p:cNvSpPr txBox="1"/>
          <p:nvPr/>
        </p:nvSpPr>
        <p:spPr>
          <a:xfrm>
            <a:off x="627016" y="1431676"/>
            <a:ext cx="29519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endParaRPr lang="ru-ID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043A4A-B7AD-BD8E-ABFB-FD27094F5857}"/>
              </a:ext>
            </a:extLst>
          </p:cNvPr>
          <p:cNvSpPr txBox="1"/>
          <p:nvPr/>
        </p:nvSpPr>
        <p:spPr>
          <a:xfrm>
            <a:off x="935240" y="2154021"/>
            <a:ext cx="29519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СИНИЙ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FDB54F-BF97-55F7-92B0-050136E3FC9C}"/>
              </a:ext>
            </a:extLst>
          </p:cNvPr>
          <p:cNvSpPr txBox="1"/>
          <p:nvPr/>
        </p:nvSpPr>
        <p:spPr>
          <a:xfrm>
            <a:off x="935239" y="3036135"/>
            <a:ext cx="29519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БЛЕДНО СИНИЙ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0715376B-C49F-4A00-C2E7-5650B2698BB8}"/>
              </a:ext>
            </a:extLst>
          </p:cNvPr>
          <p:cNvSpPr/>
          <p:nvPr/>
        </p:nvSpPr>
        <p:spPr>
          <a:xfrm>
            <a:off x="627016" y="4418866"/>
            <a:ext cx="4497842" cy="807397"/>
          </a:xfrm>
          <a:prstGeom prst="roundRect">
            <a:avLst>
              <a:gd name="adj" fmla="val 2238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C56774-2234-9CA0-1486-07D9AC31E70F}"/>
              </a:ext>
            </a:extLst>
          </p:cNvPr>
          <p:cNvSpPr txBox="1"/>
          <p:nvPr/>
        </p:nvSpPr>
        <p:spPr>
          <a:xfrm>
            <a:off x="627015" y="4015580"/>
            <a:ext cx="29519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</a:t>
            </a:r>
            <a:endParaRPr lang="ru-ID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C09D824C-5FCC-26DB-BE08-54B7804F19BA}"/>
              </a:ext>
            </a:extLst>
          </p:cNvPr>
          <p:cNvSpPr/>
          <p:nvPr/>
        </p:nvSpPr>
        <p:spPr>
          <a:xfrm>
            <a:off x="627015" y="5300980"/>
            <a:ext cx="4497842" cy="807397"/>
          </a:xfrm>
          <a:prstGeom prst="roundRect">
            <a:avLst>
              <a:gd name="adj" fmla="val 2238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E08691-2CE3-75B1-1554-66F398F1D472}"/>
              </a:ext>
            </a:extLst>
          </p:cNvPr>
          <p:cNvSpPr txBox="1"/>
          <p:nvPr/>
        </p:nvSpPr>
        <p:spPr>
          <a:xfrm>
            <a:off x="935238" y="4737925"/>
            <a:ext cx="29519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СЕРЫЙ</a:t>
            </a:r>
            <a:endParaRPr lang="ru-ID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055F195-387D-671C-B0AC-5585372BAF3F}"/>
              </a:ext>
            </a:extLst>
          </p:cNvPr>
          <p:cNvSpPr txBox="1"/>
          <p:nvPr/>
        </p:nvSpPr>
        <p:spPr>
          <a:xfrm>
            <a:off x="935237" y="5620039"/>
            <a:ext cx="29519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СИНЯЯ ОБВОДКА = 1 ПТ </a:t>
            </a:r>
            <a:endParaRPr lang="ru-ID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Номер слайда 50">
            <a:extLst>
              <a:ext uri="{FF2B5EF4-FFF2-40B4-BE49-F238E27FC236}">
                <a16:creationId xmlns:a16="http://schemas.microsoft.com/office/drawing/2014/main" id="{75FBAAC7-D01A-D176-E71C-58BC485C9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10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ШРИФТ ПРЕЗЕНТАЦИИ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849ADD-47FC-E32D-A826-5EC1945927E0}"/>
              </a:ext>
            </a:extLst>
          </p:cNvPr>
          <p:cNvSpPr txBox="1"/>
          <p:nvPr/>
        </p:nvSpPr>
        <p:spPr>
          <a:xfrm>
            <a:off x="627016" y="2098290"/>
            <a:ext cx="2951999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BOLD 24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ID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FE5BA-EC71-88F3-6F37-48ED5F5A2D1D}"/>
              </a:ext>
            </a:extLst>
          </p:cNvPr>
          <p:cNvSpPr txBox="1"/>
          <p:nvPr/>
        </p:nvSpPr>
        <p:spPr>
          <a:xfrm>
            <a:off x="627015" y="1569195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ЗАГОЛОВКИ</a:t>
            </a:r>
            <a:endParaRPr lang="ru-ID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84DB7D-F5E3-0F7E-36EA-E8BDEDB956E6}"/>
              </a:ext>
            </a:extLst>
          </p:cNvPr>
          <p:cNvSpPr txBox="1"/>
          <p:nvPr/>
        </p:nvSpPr>
        <p:spPr>
          <a:xfrm>
            <a:off x="627016" y="3419895"/>
            <a:ext cx="2951999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BOLD 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600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endParaRPr lang="ru-ID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D8C94-64C7-D7BD-BE0F-ECD62CD2DB6C}"/>
              </a:ext>
            </a:extLst>
          </p:cNvPr>
          <p:cNvSpPr txBox="1"/>
          <p:nvPr/>
        </p:nvSpPr>
        <p:spPr>
          <a:xfrm>
            <a:off x="627015" y="3090855"/>
            <a:ext cx="916058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ПОДЗАГОЛОВКИ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81E67-A55A-700B-BD3D-A5EC7935FB1D}"/>
              </a:ext>
            </a:extLst>
          </p:cNvPr>
          <p:cNvSpPr txBox="1"/>
          <p:nvPr/>
        </p:nvSpPr>
        <p:spPr>
          <a:xfrm>
            <a:off x="627016" y="4793199"/>
            <a:ext cx="2951999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 ОБЫЧНЫЙ 6-11 </a:t>
            </a:r>
            <a:r>
              <a:rPr lang="ru-RU" sz="600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endParaRPr lang="ru-ID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5B699-E053-6CC0-0000-14DCC1BD2C99}"/>
              </a:ext>
            </a:extLst>
          </p:cNvPr>
          <p:cNvSpPr txBox="1"/>
          <p:nvPr/>
        </p:nvSpPr>
        <p:spPr>
          <a:xfrm>
            <a:off x="627015" y="4464159"/>
            <a:ext cx="916058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Основной текст</a:t>
            </a:r>
            <a:endParaRPr lang="ru-ID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C3F7FF-3373-C002-CF10-62C8CE7E9767}"/>
              </a:ext>
            </a:extLst>
          </p:cNvPr>
          <p:cNvSpPr txBox="1"/>
          <p:nvPr/>
        </p:nvSpPr>
        <p:spPr>
          <a:xfrm>
            <a:off x="627015" y="6166504"/>
            <a:ext cx="2951999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ru-RU" sz="600" dirty="0">
                <a:latin typeface="Arial" panose="020B0604020202020204" pitchFamily="34" charset="0"/>
                <a:cs typeface="Arial" panose="020B0604020202020204" pitchFamily="34" charset="0"/>
              </a:rPr>
              <a:t> ОБЫЧНЫЙ 8 </a:t>
            </a:r>
            <a:r>
              <a:rPr lang="ru-RU" sz="600" dirty="0" err="1">
                <a:latin typeface="Arial" panose="020B0604020202020204" pitchFamily="34" charset="0"/>
                <a:cs typeface="Arial" panose="020B0604020202020204" pitchFamily="34" charset="0"/>
              </a:rPr>
              <a:t>пт</a:t>
            </a:r>
            <a:endParaRPr lang="ru-ID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B4532E-43FD-D1D4-9BCC-14909E0D1EFA}"/>
              </a:ext>
            </a:extLst>
          </p:cNvPr>
          <p:cNvSpPr txBox="1"/>
          <p:nvPr/>
        </p:nvSpPr>
        <p:spPr>
          <a:xfrm>
            <a:off x="627014" y="5837464"/>
            <a:ext cx="916058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подписи</a:t>
            </a:r>
            <a:endParaRPr lang="ru-ID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50">
            <a:extLst>
              <a:ext uri="{FF2B5EF4-FFF2-40B4-BE49-F238E27FC236}">
                <a16:creationId xmlns:a16="http://schemas.microsoft.com/office/drawing/2014/main" id="{1048AF08-04C4-F7B0-FB00-E1DF817D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7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ИКОНКИ ДЛЯ БЕЛОГО ФОНА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B76FD-8507-1210-1AAC-A3CE79FDDD4F}"/>
              </a:ext>
            </a:extLst>
          </p:cNvPr>
          <p:cNvSpPr txBox="1"/>
          <p:nvPr/>
        </p:nvSpPr>
        <p:spPr>
          <a:xfrm>
            <a:off x="8688613" y="550177"/>
            <a:ext cx="11019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размер иконок   1 см</a:t>
            </a:r>
          </a:p>
        </p:txBody>
      </p:sp>
      <p:pic>
        <p:nvPicPr>
          <p:cNvPr id="6" name="Рисунок 5" descr="Производство со сплошной заливкой">
            <a:extLst>
              <a:ext uri="{FF2B5EF4-FFF2-40B4-BE49-F238E27FC236}">
                <a16:creationId xmlns:a16="http://schemas.microsoft.com/office/drawing/2014/main" id="{9195D2C7-9AA8-A560-E1AA-FBE49BC6C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7454" y="1248074"/>
            <a:ext cx="360000" cy="360000"/>
          </a:xfrm>
          <a:prstGeom prst="rect">
            <a:avLst/>
          </a:prstGeom>
        </p:spPr>
      </p:pic>
      <p:pic>
        <p:nvPicPr>
          <p:cNvPr id="9" name="Рисунок 8" descr="Ракета со сплошной заливкой">
            <a:extLst>
              <a:ext uri="{FF2B5EF4-FFF2-40B4-BE49-F238E27FC236}">
                <a16:creationId xmlns:a16="http://schemas.microsoft.com/office/drawing/2014/main" id="{B04016E4-8A96-2E21-6F01-5BD4938E1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5037" y="2326466"/>
            <a:ext cx="360000" cy="360000"/>
          </a:xfrm>
          <a:prstGeom prst="rect">
            <a:avLst/>
          </a:prstGeom>
        </p:spPr>
      </p:pic>
      <p:pic>
        <p:nvPicPr>
          <p:cNvPr id="10" name="Рисунок 9" descr="Щит со сплошной заливкой">
            <a:extLst>
              <a:ext uri="{FF2B5EF4-FFF2-40B4-BE49-F238E27FC236}">
                <a16:creationId xmlns:a16="http://schemas.microsoft.com/office/drawing/2014/main" id="{392B6332-F3AB-5EA1-232F-1F4BA9600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95055" y="1217705"/>
            <a:ext cx="360000" cy="360000"/>
          </a:xfrm>
          <a:prstGeom prst="rect">
            <a:avLst/>
          </a:prstGeom>
        </p:spPr>
      </p:pic>
      <p:pic>
        <p:nvPicPr>
          <p:cNvPr id="11" name="Рисунок 10" descr="Русский Каседрал со сплошной заливкой">
            <a:extLst>
              <a:ext uri="{FF2B5EF4-FFF2-40B4-BE49-F238E27FC236}">
                <a16:creationId xmlns:a16="http://schemas.microsoft.com/office/drawing/2014/main" id="{3C5E3EDF-E730-0A3D-315F-9F211DA951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061" y="1220191"/>
            <a:ext cx="360000" cy="360000"/>
          </a:xfrm>
          <a:prstGeom prst="rect">
            <a:avLst/>
          </a:prstGeom>
        </p:spPr>
      </p:pic>
      <p:pic>
        <p:nvPicPr>
          <p:cNvPr id="12" name="Рисунок 11" descr="Город со сплошной заливкой">
            <a:extLst>
              <a:ext uri="{FF2B5EF4-FFF2-40B4-BE49-F238E27FC236}">
                <a16:creationId xmlns:a16="http://schemas.microsoft.com/office/drawing/2014/main" id="{D99B5BDD-DBE8-04D7-204D-397E3EFD92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95438" y="1220191"/>
            <a:ext cx="360000" cy="360000"/>
          </a:xfrm>
          <a:prstGeom prst="rect">
            <a:avLst/>
          </a:prstGeom>
        </p:spPr>
      </p:pic>
      <p:pic>
        <p:nvPicPr>
          <p:cNvPr id="13" name="Рисунок 12" descr="Указатель со сплошной заливкой">
            <a:extLst>
              <a:ext uri="{FF2B5EF4-FFF2-40B4-BE49-F238E27FC236}">
                <a16:creationId xmlns:a16="http://schemas.microsoft.com/office/drawing/2014/main" id="{46DA0440-0864-4EE4-5911-D0CA1058B39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1106" y="2333168"/>
            <a:ext cx="360000" cy="360000"/>
          </a:xfrm>
          <a:prstGeom prst="rect">
            <a:avLst/>
          </a:prstGeom>
        </p:spPr>
      </p:pic>
      <p:pic>
        <p:nvPicPr>
          <p:cNvPr id="14" name="Рисунок 13" descr="Монеты со сплошной заливкой">
            <a:extLst>
              <a:ext uri="{FF2B5EF4-FFF2-40B4-BE49-F238E27FC236}">
                <a16:creationId xmlns:a16="http://schemas.microsoft.com/office/drawing/2014/main" id="{7DF89A98-F9EC-6D90-3663-ADAE941686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03021" y="3971777"/>
            <a:ext cx="360000" cy="360000"/>
          </a:xfrm>
          <a:prstGeom prst="rect">
            <a:avLst/>
          </a:prstGeom>
        </p:spPr>
      </p:pic>
      <p:pic>
        <p:nvPicPr>
          <p:cNvPr id="15" name="Рисунок 14" descr="Бумага со сплошной заливкой">
            <a:extLst>
              <a:ext uri="{FF2B5EF4-FFF2-40B4-BE49-F238E27FC236}">
                <a16:creationId xmlns:a16="http://schemas.microsoft.com/office/drawing/2014/main" id="{746A9814-8F3D-50ED-4B3D-1F7F7C082F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1061" y="1773329"/>
            <a:ext cx="360000" cy="360000"/>
          </a:xfrm>
          <a:prstGeom prst="rect">
            <a:avLst/>
          </a:prstGeom>
        </p:spPr>
      </p:pic>
      <p:pic>
        <p:nvPicPr>
          <p:cNvPr id="17" name="Рисунок 16" descr="Конвертируемый со сплошной заливкой">
            <a:extLst>
              <a:ext uri="{FF2B5EF4-FFF2-40B4-BE49-F238E27FC236}">
                <a16:creationId xmlns:a16="http://schemas.microsoft.com/office/drawing/2014/main" id="{AB30A21E-CA3E-EDBF-1681-3C9A21D89D6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203021" y="2326466"/>
            <a:ext cx="360000" cy="360000"/>
          </a:xfrm>
          <a:prstGeom prst="rect">
            <a:avLst/>
          </a:prstGeom>
        </p:spPr>
      </p:pic>
      <p:pic>
        <p:nvPicPr>
          <p:cNvPr id="18" name="Рисунок 17" descr="Маркер со сплошной заливкой">
            <a:extLst>
              <a:ext uri="{FF2B5EF4-FFF2-40B4-BE49-F238E27FC236}">
                <a16:creationId xmlns:a16="http://schemas.microsoft.com/office/drawing/2014/main" id="{269CD3C7-572E-F6D8-C631-8653F10CF2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21106" y="5097715"/>
            <a:ext cx="360000" cy="360000"/>
          </a:xfrm>
          <a:prstGeom prst="rect">
            <a:avLst/>
          </a:prstGeom>
        </p:spPr>
      </p:pic>
      <p:pic>
        <p:nvPicPr>
          <p:cNvPr id="19" name="Рисунок 18" descr="Пользователь со сплошной заливкой">
            <a:extLst>
              <a:ext uri="{FF2B5EF4-FFF2-40B4-BE49-F238E27FC236}">
                <a16:creationId xmlns:a16="http://schemas.microsoft.com/office/drawing/2014/main" id="{0B0791F7-FC1F-786F-ABA5-C29ABBF40E6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21106" y="3453582"/>
            <a:ext cx="360000" cy="360000"/>
          </a:xfrm>
          <a:prstGeom prst="rect">
            <a:avLst/>
          </a:prstGeom>
        </p:spPr>
      </p:pic>
      <p:pic>
        <p:nvPicPr>
          <p:cNvPr id="20" name="Рисунок 19" descr="Портфель со сплошной заливкой">
            <a:extLst>
              <a:ext uri="{FF2B5EF4-FFF2-40B4-BE49-F238E27FC236}">
                <a16:creationId xmlns:a16="http://schemas.microsoft.com/office/drawing/2014/main" id="{B6C502B5-DA70-9758-85F5-9C9B758F842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498345" y="3455570"/>
            <a:ext cx="360000" cy="360000"/>
          </a:xfrm>
          <a:prstGeom prst="rect">
            <a:avLst/>
          </a:prstGeom>
        </p:spPr>
      </p:pic>
      <p:pic>
        <p:nvPicPr>
          <p:cNvPr id="21" name="Рисунок 20" descr="Переместить со сплошной заливкой">
            <a:extLst>
              <a:ext uri="{FF2B5EF4-FFF2-40B4-BE49-F238E27FC236}">
                <a16:creationId xmlns:a16="http://schemas.microsoft.com/office/drawing/2014/main" id="{62B92EDF-90E7-71C2-1FCE-ED41AEC1DAD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143041" y="2885159"/>
            <a:ext cx="360000" cy="360000"/>
          </a:xfrm>
          <a:prstGeom prst="rect">
            <a:avLst/>
          </a:prstGeom>
        </p:spPr>
      </p:pic>
      <p:pic>
        <p:nvPicPr>
          <p:cNvPr id="22" name="Рисунок 21" descr="Добавить со сплошной заливкой">
            <a:extLst>
              <a:ext uri="{FF2B5EF4-FFF2-40B4-BE49-F238E27FC236}">
                <a16:creationId xmlns:a16="http://schemas.microsoft.com/office/drawing/2014/main" id="{16CD34DC-F145-CE51-296C-92E859AF0BD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21106" y="2885159"/>
            <a:ext cx="360000" cy="360000"/>
          </a:xfrm>
          <a:prstGeom prst="rect">
            <a:avLst/>
          </a:prstGeom>
        </p:spPr>
      </p:pic>
      <p:pic>
        <p:nvPicPr>
          <p:cNvPr id="23" name="Рисунок 22" descr="Банк со сплошной заливкой">
            <a:extLst>
              <a:ext uri="{FF2B5EF4-FFF2-40B4-BE49-F238E27FC236}">
                <a16:creationId xmlns:a16="http://schemas.microsoft.com/office/drawing/2014/main" id="{7257CABC-B924-268D-00EF-5A0C34B6689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183442" y="1220191"/>
            <a:ext cx="360000" cy="360000"/>
          </a:xfrm>
          <a:prstGeom prst="rect">
            <a:avLst/>
          </a:prstGeom>
        </p:spPr>
      </p:pic>
      <p:pic>
        <p:nvPicPr>
          <p:cNvPr id="24" name="Рисунок 23" descr="Пузырь с сообщением чата со сплошной заливкой">
            <a:extLst>
              <a:ext uri="{FF2B5EF4-FFF2-40B4-BE49-F238E27FC236}">
                <a16:creationId xmlns:a16="http://schemas.microsoft.com/office/drawing/2014/main" id="{2C0F0A4A-ADFB-62F9-A32B-CDC2C0D95697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567033" y="3453582"/>
            <a:ext cx="360000" cy="360000"/>
          </a:xfrm>
          <a:prstGeom prst="rect">
            <a:avLst/>
          </a:prstGeom>
        </p:spPr>
      </p:pic>
      <p:pic>
        <p:nvPicPr>
          <p:cNvPr id="25" name="Рисунок 24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A372A69E-B278-0CC2-29CB-1D6F5727893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991025" y="3971777"/>
            <a:ext cx="360000" cy="360000"/>
          </a:xfrm>
          <a:prstGeom prst="rect">
            <a:avLst/>
          </a:prstGeom>
        </p:spPr>
      </p:pic>
      <p:sp>
        <p:nvSpPr>
          <p:cNvPr id="26" name="Номер слайда 50">
            <a:extLst>
              <a:ext uri="{FF2B5EF4-FFF2-40B4-BE49-F238E27FC236}">
                <a16:creationId xmlns:a16="http://schemas.microsoft.com/office/drawing/2014/main" id="{77DF05FE-707D-869C-40D7-376622E0D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 descr="Пользователи со сплошной заливкой">
            <a:extLst>
              <a:ext uri="{FF2B5EF4-FFF2-40B4-BE49-F238E27FC236}">
                <a16:creationId xmlns:a16="http://schemas.microsoft.com/office/drawing/2014/main" id="{CD68CE8E-FB46-8639-D97A-1B6559563DE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203021" y="3453582"/>
            <a:ext cx="360000" cy="360000"/>
          </a:xfrm>
          <a:prstGeom prst="rect">
            <a:avLst/>
          </a:prstGeom>
        </p:spPr>
      </p:pic>
      <p:pic>
        <p:nvPicPr>
          <p:cNvPr id="29" name="Рисунок 28" descr="Круговая блок-схема со сплошной заливкой">
            <a:extLst>
              <a:ext uri="{FF2B5EF4-FFF2-40B4-BE49-F238E27FC236}">
                <a16:creationId xmlns:a16="http://schemas.microsoft.com/office/drawing/2014/main" id="{D514906F-A531-B550-848C-51446B4708FB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7719049" y="2894749"/>
            <a:ext cx="360000" cy="360000"/>
          </a:xfrm>
          <a:prstGeom prst="rect">
            <a:avLst/>
          </a:prstGeom>
        </p:spPr>
      </p:pic>
      <p:pic>
        <p:nvPicPr>
          <p:cNvPr id="30" name="Рисунок 29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8035F2F7-824B-3127-22F9-8DF7D757B340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423090" y="2879605"/>
            <a:ext cx="365554" cy="365554"/>
          </a:xfrm>
          <a:prstGeom prst="rect">
            <a:avLst/>
          </a:prstGeom>
        </p:spPr>
      </p:pic>
      <p:pic>
        <p:nvPicPr>
          <p:cNvPr id="31" name="Рисунок 30" descr="Целевая аудитория со сплошной заливкой">
            <a:extLst>
              <a:ext uri="{FF2B5EF4-FFF2-40B4-BE49-F238E27FC236}">
                <a16:creationId xmlns:a16="http://schemas.microsoft.com/office/drawing/2014/main" id="{95D1076B-8198-2CD1-A931-D228140DB461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2991025" y="3453582"/>
            <a:ext cx="360000" cy="360000"/>
          </a:xfrm>
          <a:prstGeom prst="rect">
            <a:avLst/>
          </a:prstGeom>
        </p:spPr>
      </p:pic>
      <p:pic>
        <p:nvPicPr>
          <p:cNvPr id="32" name="Рисунок 31" descr="Круги со стрелками со сплошной заливкой">
            <a:extLst>
              <a:ext uri="{FF2B5EF4-FFF2-40B4-BE49-F238E27FC236}">
                <a16:creationId xmlns:a16="http://schemas.microsoft.com/office/drawing/2014/main" id="{D2F5FB8E-DC37-4795-E8C9-B9640D633126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8507051" y="2894749"/>
            <a:ext cx="360000" cy="360000"/>
          </a:xfrm>
          <a:prstGeom prst="rect">
            <a:avLst/>
          </a:prstGeom>
        </p:spPr>
      </p:pic>
      <p:pic>
        <p:nvPicPr>
          <p:cNvPr id="33" name="Рисунок 32" descr="Презентация с линейчатой диаграммой со сплошной заливкой">
            <a:extLst>
              <a:ext uri="{FF2B5EF4-FFF2-40B4-BE49-F238E27FC236}">
                <a16:creationId xmlns:a16="http://schemas.microsoft.com/office/drawing/2014/main" id="{39DEDA98-2B89-39F9-912C-DB8F43D4FB4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971446" y="1773329"/>
            <a:ext cx="360000" cy="360000"/>
          </a:xfrm>
          <a:prstGeom prst="rect">
            <a:avLst/>
          </a:prstGeom>
        </p:spPr>
      </p:pic>
      <p:pic>
        <p:nvPicPr>
          <p:cNvPr id="34" name="Рисунок 33" descr="Лупа со сплошной заливкой">
            <a:extLst>
              <a:ext uri="{FF2B5EF4-FFF2-40B4-BE49-F238E27FC236}">
                <a16:creationId xmlns:a16="http://schemas.microsoft.com/office/drawing/2014/main" id="{0CC12463-DF2E-1076-017F-6B805E1CB91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6123462" y="1773329"/>
            <a:ext cx="360000" cy="360000"/>
          </a:xfrm>
          <a:prstGeom prst="rect">
            <a:avLst/>
          </a:prstGeom>
        </p:spPr>
      </p:pic>
      <p:pic>
        <p:nvPicPr>
          <p:cNvPr id="35" name="Рисунок 34" descr="Интернет со сплошной заливкой">
            <a:extLst>
              <a:ext uri="{FF2B5EF4-FFF2-40B4-BE49-F238E27FC236}">
                <a16:creationId xmlns:a16="http://schemas.microsoft.com/office/drawing/2014/main" id="{65827A8E-D436-9C85-65C9-7D0AC2AD7073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699470" y="1773329"/>
            <a:ext cx="360000" cy="360000"/>
          </a:xfrm>
          <a:prstGeom prst="rect">
            <a:avLst/>
          </a:prstGeom>
        </p:spPr>
      </p:pic>
      <p:pic>
        <p:nvPicPr>
          <p:cNvPr id="36" name="Рисунок 35" descr="Мегафон1 со сплошной заливкой">
            <a:extLst>
              <a:ext uri="{FF2B5EF4-FFF2-40B4-BE49-F238E27FC236}">
                <a16:creationId xmlns:a16="http://schemas.microsoft.com/office/drawing/2014/main" id="{E3C2096D-9EAD-44CE-10AE-D9F39F4E5DA1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428644" y="3971777"/>
            <a:ext cx="360000" cy="360000"/>
          </a:xfrm>
          <a:prstGeom prst="rect">
            <a:avLst/>
          </a:prstGeom>
        </p:spPr>
      </p:pic>
      <p:pic>
        <p:nvPicPr>
          <p:cNvPr id="37" name="Рисунок 36" descr="Ноутбук со сплошной заливкой">
            <a:extLst>
              <a:ext uri="{FF2B5EF4-FFF2-40B4-BE49-F238E27FC236}">
                <a16:creationId xmlns:a16="http://schemas.microsoft.com/office/drawing/2014/main" id="{966053F6-CAB9-A04B-086E-95844262EAFB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6911466" y="1773329"/>
            <a:ext cx="360000" cy="360000"/>
          </a:xfrm>
          <a:prstGeom prst="rect">
            <a:avLst/>
          </a:prstGeom>
        </p:spPr>
      </p:pic>
      <p:pic>
        <p:nvPicPr>
          <p:cNvPr id="3" name="Рисунок 2" descr="Мишень со сплошной заливкой">
            <a:extLst>
              <a:ext uri="{FF2B5EF4-FFF2-40B4-BE49-F238E27FC236}">
                <a16:creationId xmlns:a16="http://schemas.microsoft.com/office/drawing/2014/main" id="{EB7C947A-4E72-C0B4-EE3E-7C1F0B0CEE5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6931045" y="2885159"/>
            <a:ext cx="360000" cy="360000"/>
          </a:xfrm>
          <a:prstGeom prst="rect">
            <a:avLst/>
          </a:prstGeom>
        </p:spPr>
      </p:pic>
      <p:pic>
        <p:nvPicPr>
          <p:cNvPr id="5" name="Рисунок 4" descr="Документ со сплошной заливкой">
            <a:extLst>
              <a:ext uri="{FF2B5EF4-FFF2-40B4-BE49-F238E27FC236}">
                <a16:creationId xmlns:a16="http://schemas.microsoft.com/office/drawing/2014/main" id="{05252CF7-831C-E476-9E72-11E1B4949E9A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395438" y="1773329"/>
            <a:ext cx="360000" cy="360000"/>
          </a:xfrm>
          <a:prstGeom prst="rect">
            <a:avLst/>
          </a:prstGeom>
        </p:spPr>
      </p:pic>
      <p:pic>
        <p:nvPicPr>
          <p:cNvPr id="7" name="Рисунок 6" descr="Поделиться со сплошной заливкой">
            <a:extLst>
              <a:ext uri="{FF2B5EF4-FFF2-40B4-BE49-F238E27FC236}">
                <a16:creationId xmlns:a16="http://schemas.microsoft.com/office/drawing/2014/main" id="{AC0DB9A1-FB3E-5A15-2E88-15B14A5F073E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779029" y="3453582"/>
            <a:ext cx="360000" cy="360000"/>
          </a:xfrm>
          <a:prstGeom prst="rect">
            <a:avLst/>
          </a:prstGeom>
        </p:spPr>
      </p:pic>
      <p:pic>
        <p:nvPicPr>
          <p:cNvPr id="8" name="Рисунок 7" descr="Запрещено со сплошной заливкой">
            <a:extLst>
              <a:ext uri="{FF2B5EF4-FFF2-40B4-BE49-F238E27FC236}">
                <a16:creationId xmlns:a16="http://schemas.microsoft.com/office/drawing/2014/main" id="{A6533302-E853-B527-25E4-682AAAEB5F33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2203021" y="2885159"/>
            <a:ext cx="360000" cy="360000"/>
          </a:xfrm>
          <a:prstGeom prst="rect">
            <a:avLst/>
          </a:prstGeom>
        </p:spPr>
      </p:pic>
      <p:pic>
        <p:nvPicPr>
          <p:cNvPr id="16" name="Рисунок 15" descr="Схема с ветвлением со сплошной заливкой">
            <a:extLst>
              <a:ext uri="{FF2B5EF4-FFF2-40B4-BE49-F238E27FC236}">
                <a16:creationId xmlns:a16="http://schemas.microsoft.com/office/drawing/2014/main" id="{FDF40479-DBE8-0932-1D1C-CE8F47D6FBF6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9295055" y="2879605"/>
            <a:ext cx="360000" cy="360000"/>
          </a:xfrm>
          <a:prstGeom prst="rect">
            <a:avLst/>
          </a:prstGeom>
        </p:spPr>
      </p:pic>
      <p:pic>
        <p:nvPicPr>
          <p:cNvPr id="27" name="Рисунок 26" descr="Приблизить со сплошной заливкой">
            <a:extLst>
              <a:ext uri="{FF2B5EF4-FFF2-40B4-BE49-F238E27FC236}">
                <a16:creationId xmlns:a16="http://schemas.microsoft.com/office/drawing/2014/main" id="{69777F07-233B-CF5D-F278-86533414CD55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4547454" y="1787270"/>
            <a:ext cx="360000" cy="360000"/>
          </a:xfrm>
          <a:prstGeom prst="rect">
            <a:avLst/>
          </a:prstGeom>
        </p:spPr>
      </p:pic>
      <p:pic>
        <p:nvPicPr>
          <p:cNvPr id="39" name="Рисунок 38" descr="Контрольный список со сплошной заливкой">
            <a:extLst>
              <a:ext uri="{FF2B5EF4-FFF2-40B4-BE49-F238E27FC236}">
                <a16:creationId xmlns:a16="http://schemas.microsoft.com/office/drawing/2014/main" id="{0345E205-5257-B711-31AF-BD67518D8630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2183442" y="1773329"/>
            <a:ext cx="360000" cy="360000"/>
          </a:xfrm>
          <a:prstGeom prst="rect">
            <a:avLst/>
          </a:prstGeom>
        </p:spPr>
      </p:pic>
      <p:pic>
        <p:nvPicPr>
          <p:cNvPr id="40" name="Рисунок 39" descr="Значок &quot;Создать&quot; со сплошной заливкой">
            <a:extLst>
              <a:ext uri="{FF2B5EF4-FFF2-40B4-BE49-F238E27FC236}">
                <a16:creationId xmlns:a16="http://schemas.microsoft.com/office/drawing/2014/main" id="{B4AB9FCC-ED95-D0FA-6D46-7AB328B85E7C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2991025" y="2885159"/>
            <a:ext cx="360000" cy="360000"/>
          </a:xfrm>
          <a:prstGeom prst="rect">
            <a:avLst/>
          </a:prstGeom>
        </p:spPr>
      </p:pic>
      <p:pic>
        <p:nvPicPr>
          <p:cNvPr id="41" name="Рисунок 40" descr="Включенный свет со сплошной заливкой">
            <a:extLst>
              <a:ext uri="{FF2B5EF4-FFF2-40B4-BE49-F238E27FC236}">
                <a16:creationId xmlns:a16="http://schemas.microsoft.com/office/drawing/2014/main" id="{9E46F869-4BFA-28F2-D0B0-0402702FCC81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621106" y="3971777"/>
            <a:ext cx="360000" cy="360000"/>
          </a:xfrm>
          <a:prstGeom prst="rect">
            <a:avLst/>
          </a:prstGeom>
        </p:spPr>
      </p:pic>
      <p:pic>
        <p:nvPicPr>
          <p:cNvPr id="44" name="Рисунок 43" descr="Свернуть со сплошной заливкой">
            <a:extLst>
              <a:ext uri="{FF2B5EF4-FFF2-40B4-BE49-F238E27FC236}">
                <a16:creationId xmlns:a16="http://schemas.microsoft.com/office/drawing/2014/main" id="{9D0B4EEC-7400-629F-552F-33921D4C99BB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5355037" y="2879605"/>
            <a:ext cx="360000" cy="360000"/>
          </a:xfrm>
          <a:prstGeom prst="rect">
            <a:avLst/>
          </a:prstGeom>
        </p:spPr>
      </p:pic>
      <p:pic>
        <p:nvPicPr>
          <p:cNvPr id="45" name="Рисунок 44" descr="Круизное судно со сплошной заливкой">
            <a:extLst>
              <a:ext uri="{FF2B5EF4-FFF2-40B4-BE49-F238E27FC236}">
                <a16:creationId xmlns:a16="http://schemas.microsoft.com/office/drawing/2014/main" id="{7500CCE1-8DBF-53DD-9D7D-E242230F5CDE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2991025" y="2326466"/>
            <a:ext cx="360000" cy="360000"/>
          </a:xfrm>
          <a:prstGeom prst="rect">
            <a:avLst/>
          </a:prstGeom>
        </p:spPr>
      </p:pic>
      <p:pic>
        <p:nvPicPr>
          <p:cNvPr id="46" name="Рисунок 45" descr="Поезд со сплошной заливкой">
            <a:extLst>
              <a:ext uri="{FF2B5EF4-FFF2-40B4-BE49-F238E27FC236}">
                <a16:creationId xmlns:a16="http://schemas.microsoft.com/office/drawing/2014/main" id="{D12EE730-CDA0-75B2-3044-B59D5CEE39DD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3779029" y="2326466"/>
            <a:ext cx="360000" cy="360000"/>
          </a:xfrm>
          <a:prstGeom prst="rect">
            <a:avLst/>
          </a:prstGeom>
        </p:spPr>
      </p:pic>
      <p:pic>
        <p:nvPicPr>
          <p:cNvPr id="48" name="Рисунок 47" descr="Самолет со сплошной заливкой">
            <a:extLst>
              <a:ext uri="{FF2B5EF4-FFF2-40B4-BE49-F238E27FC236}">
                <a16:creationId xmlns:a16="http://schemas.microsoft.com/office/drawing/2014/main" id="{078C0994-434D-033D-C90D-CDB29F0FE588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4567033" y="2326466"/>
            <a:ext cx="360000" cy="360000"/>
          </a:xfrm>
          <a:prstGeom prst="rect">
            <a:avLst/>
          </a:prstGeom>
        </p:spPr>
      </p:pic>
      <p:pic>
        <p:nvPicPr>
          <p:cNvPr id="50" name="Рисунок 49" descr="Пользовательский интерфейс и взаимодействие с пользователем со сплошной заливкой">
            <a:extLst>
              <a:ext uri="{FF2B5EF4-FFF2-40B4-BE49-F238E27FC236}">
                <a16:creationId xmlns:a16="http://schemas.microsoft.com/office/drawing/2014/main" id="{0EE5AAC8-E0D7-37EE-5A26-AA4DEDDD6B55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8487472" y="1773329"/>
            <a:ext cx="360000" cy="360000"/>
          </a:xfrm>
          <a:prstGeom prst="rect">
            <a:avLst/>
          </a:prstGeom>
        </p:spPr>
      </p:pic>
      <p:pic>
        <p:nvPicPr>
          <p:cNvPr id="52" name="Рисунок 51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465528E6-5C95-558C-0F45-407295006D06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1428644" y="4544672"/>
            <a:ext cx="360000" cy="360000"/>
          </a:xfrm>
          <a:prstGeom prst="rect">
            <a:avLst/>
          </a:prstGeom>
        </p:spPr>
      </p:pic>
      <p:pic>
        <p:nvPicPr>
          <p:cNvPr id="54" name="Рисунок 53" descr="Огонь со сплошной заливкой">
            <a:extLst>
              <a:ext uri="{FF2B5EF4-FFF2-40B4-BE49-F238E27FC236}">
                <a16:creationId xmlns:a16="http://schemas.microsoft.com/office/drawing/2014/main" id="{D7A231C4-05E0-E4E6-847E-DFBE655CEB36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621106" y="4544672"/>
            <a:ext cx="360000" cy="360000"/>
          </a:xfrm>
          <a:prstGeom prst="rect">
            <a:avLst/>
          </a:prstGeom>
        </p:spPr>
      </p:pic>
      <p:pic>
        <p:nvPicPr>
          <p:cNvPr id="42" name="Рисунок 41" descr="Телефонная трубка со сплошной заливкой">
            <a:extLst>
              <a:ext uri="{FF2B5EF4-FFF2-40B4-BE49-F238E27FC236}">
                <a16:creationId xmlns:a16="http://schemas.microsoft.com/office/drawing/2014/main" id="{F75D6DA4-B0AC-8B9C-BADF-883AC5EE8450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428644" y="5097715"/>
            <a:ext cx="360000" cy="360000"/>
          </a:xfrm>
          <a:prstGeom prst="rect">
            <a:avLst/>
          </a:prstGeom>
        </p:spPr>
      </p:pic>
      <p:pic>
        <p:nvPicPr>
          <p:cNvPr id="47" name="Рисунок 46" descr="Конверт со сплошной заливкой">
            <a:extLst>
              <a:ext uri="{FF2B5EF4-FFF2-40B4-BE49-F238E27FC236}">
                <a16:creationId xmlns:a16="http://schemas.microsoft.com/office/drawing/2014/main" id="{4ACE922D-91DA-294C-A42C-76052DF1067E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2203021" y="5097715"/>
            <a:ext cx="360000" cy="360000"/>
          </a:xfrm>
          <a:prstGeom prst="rect">
            <a:avLst/>
          </a:prstGeom>
        </p:spPr>
      </p:pic>
      <p:pic>
        <p:nvPicPr>
          <p:cNvPr id="49" name="Рисунок 48" descr="Посевы со сплошной заливкой">
            <a:extLst>
              <a:ext uri="{FF2B5EF4-FFF2-40B4-BE49-F238E27FC236}">
                <a16:creationId xmlns:a16="http://schemas.microsoft.com/office/drawing/2014/main" id="{E526B50D-B468-6E65-1E05-09F88416ED32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4577659" y="5653442"/>
            <a:ext cx="360000" cy="360000"/>
          </a:xfrm>
          <a:prstGeom prst="rect">
            <a:avLst/>
          </a:prstGeom>
        </p:spPr>
      </p:pic>
      <p:pic>
        <p:nvPicPr>
          <p:cNvPr id="51" name="Рисунок 50" descr="Золотые слитки со сплошной заливкой">
            <a:extLst>
              <a:ext uri="{FF2B5EF4-FFF2-40B4-BE49-F238E27FC236}">
                <a16:creationId xmlns:a16="http://schemas.microsoft.com/office/drawing/2014/main" id="{7B568C70-C477-9A78-DDCA-10D707888380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5322383" y="5132659"/>
            <a:ext cx="360000" cy="360000"/>
          </a:xfrm>
          <a:prstGeom prst="rect">
            <a:avLst/>
          </a:prstGeom>
        </p:spPr>
      </p:pic>
      <p:pic>
        <p:nvPicPr>
          <p:cNvPr id="53" name="Рисунок 52" descr="Холмы со сплошной заливкой">
            <a:extLst>
              <a:ext uri="{FF2B5EF4-FFF2-40B4-BE49-F238E27FC236}">
                <a16:creationId xmlns:a16="http://schemas.microsoft.com/office/drawing/2014/main" id="{9CE3A5B6-4359-4BC3-24C1-7D7BF653BAB6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6143041" y="6199478"/>
            <a:ext cx="360000" cy="360000"/>
          </a:xfrm>
          <a:prstGeom prst="rect">
            <a:avLst/>
          </a:prstGeom>
        </p:spPr>
      </p:pic>
      <p:pic>
        <p:nvPicPr>
          <p:cNvPr id="55" name="Рисунок 54" descr="Сельское хозяйство со сплошной заливкой">
            <a:extLst>
              <a:ext uri="{FF2B5EF4-FFF2-40B4-BE49-F238E27FC236}">
                <a16:creationId xmlns:a16="http://schemas.microsoft.com/office/drawing/2014/main" id="{F1A60410-964D-7B68-6213-FA19725E0F40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6931045" y="6199478"/>
            <a:ext cx="360000" cy="360000"/>
          </a:xfrm>
          <a:prstGeom prst="rect">
            <a:avLst/>
          </a:prstGeom>
        </p:spPr>
      </p:pic>
      <p:pic>
        <p:nvPicPr>
          <p:cNvPr id="56" name="Рисунок 55" descr="Лиственное дерево со сплошной заливкой">
            <a:extLst>
              <a:ext uri="{FF2B5EF4-FFF2-40B4-BE49-F238E27FC236}">
                <a16:creationId xmlns:a16="http://schemas.microsoft.com/office/drawing/2014/main" id="{6BFDED63-0F62-455A-6E92-6FF2D4A3321E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3001651" y="5653442"/>
            <a:ext cx="360000" cy="360000"/>
          </a:xfrm>
          <a:prstGeom prst="rect">
            <a:avLst/>
          </a:prstGeom>
        </p:spPr>
      </p:pic>
      <p:pic>
        <p:nvPicPr>
          <p:cNvPr id="57" name="Рисунок 56" descr="Елка со сплошной заливкой">
            <a:extLst>
              <a:ext uri="{FF2B5EF4-FFF2-40B4-BE49-F238E27FC236}">
                <a16:creationId xmlns:a16="http://schemas.microsoft.com/office/drawing/2014/main" id="{D5AC30CF-ACCF-E76C-69B4-81E297D865D7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3789655" y="5653442"/>
            <a:ext cx="360000" cy="360000"/>
          </a:xfrm>
          <a:prstGeom prst="rect">
            <a:avLst/>
          </a:prstGeom>
        </p:spPr>
      </p:pic>
      <p:pic>
        <p:nvPicPr>
          <p:cNvPr id="58" name="Рисунок 57" descr="Термометр со сплошной заливкой">
            <a:extLst>
              <a:ext uri="{FF2B5EF4-FFF2-40B4-BE49-F238E27FC236}">
                <a16:creationId xmlns:a16="http://schemas.microsoft.com/office/drawing/2014/main" id="{3FB80D29-88ED-CF46-944C-3B3DC5A28B65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2991025" y="4544672"/>
            <a:ext cx="360000" cy="360000"/>
          </a:xfrm>
          <a:prstGeom prst="rect">
            <a:avLst/>
          </a:prstGeom>
        </p:spPr>
      </p:pic>
      <p:pic>
        <p:nvPicPr>
          <p:cNvPr id="59" name="Рисунок 58" descr="Дождь со сплошной заливкой">
            <a:extLst>
              <a:ext uri="{FF2B5EF4-FFF2-40B4-BE49-F238E27FC236}">
                <a16:creationId xmlns:a16="http://schemas.microsoft.com/office/drawing/2014/main" id="{06AC25DF-7377-EF08-5149-C767746987A2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621106" y="5653442"/>
            <a:ext cx="360000" cy="360000"/>
          </a:xfrm>
          <a:prstGeom prst="rect">
            <a:avLst/>
          </a:prstGeom>
        </p:spPr>
      </p:pic>
      <p:pic>
        <p:nvPicPr>
          <p:cNvPr id="61" name="Рисунок 60" descr="Отменить подписку со сплошной заливкой">
            <a:extLst>
              <a:ext uri="{FF2B5EF4-FFF2-40B4-BE49-F238E27FC236}">
                <a16:creationId xmlns:a16="http://schemas.microsoft.com/office/drawing/2014/main" id="{75C54CED-B491-BD12-6FC9-1EEBD3CB040D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1428644" y="3453582"/>
            <a:ext cx="360000" cy="360000"/>
          </a:xfrm>
          <a:prstGeom prst="rect">
            <a:avLst/>
          </a:prstGeom>
        </p:spPr>
      </p:pic>
      <p:pic>
        <p:nvPicPr>
          <p:cNvPr id="62" name="Рисунок 61" descr="Уменьшить со сплошной заливкой">
            <a:extLst>
              <a:ext uri="{FF2B5EF4-FFF2-40B4-BE49-F238E27FC236}">
                <a16:creationId xmlns:a16="http://schemas.microsoft.com/office/drawing/2014/main" id="{6243BAB5-365F-0BC9-A450-2DBE5E137320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5335458" y="1787270"/>
            <a:ext cx="360000" cy="360000"/>
          </a:xfrm>
          <a:prstGeom prst="rect">
            <a:avLst/>
          </a:prstGeom>
        </p:spPr>
      </p:pic>
      <p:pic>
        <p:nvPicPr>
          <p:cNvPr id="63" name="Рисунок 62" descr="Презентация с организационной диаграммой со сплошной заливкой">
            <a:extLst>
              <a:ext uri="{FF2B5EF4-FFF2-40B4-BE49-F238E27FC236}">
                <a16:creationId xmlns:a16="http://schemas.microsoft.com/office/drawing/2014/main" id="{7AD58E2B-C57B-46F7-FD25-6417319F33E9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3759450" y="1787270"/>
            <a:ext cx="360000" cy="360000"/>
          </a:xfrm>
          <a:prstGeom prst="rect">
            <a:avLst/>
          </a:prstGeom>
        </p:spPr>
      </p:pic>
      <p:pic>
        <p:nvPicPr>
          <p:cNvPr id="64" name="Рисунок 63" descr="Магнит со сплошной заливкой">
            <a:extLst>
              <a:ext uri="{FF2B5EF4-FFF2-40B4-BE49-F238E27FC236}">
                <a16:creationId xmlns:a16="http://schemas.microsoft.com/office/drawing/2014/main" id="{0C2850C2-7956-69B6-4EB8-60156A816E6D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7699468" y="4586833"/>
            <a:ext cx="360000" cy="360000"/>
          </a:xfrm>
          <a:prstGeom prst="rect">
            <a:avLst/>
          </a:prstGeom>
        </p:spPr>
      </p:pic>
      <p:pic>
        <p:nvPicPr>
          <p:cNvPr id="65" name="Рисунок 64" descr="Больница со сплошной заливкой">
            <a:extLst>
              <a:ext uri="{FF2B5EF4-FFF2-40B4-BE49-F238E27FC236}">
                <a16:creationId xmlns:a16="http://schemas.microsoft.com/office/drawing/2014/main" id="{48397B17-BECD-1DE4-4DAD-1C11ED586074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2971446" y="1225150"/>
            <a:ext cx="360000" cy="360000"/>
          </a:xfrm>
          <a:prstGeom prst="rect">
            <a:avLst/>
          </a:prstGeom>
        </p:spPr>
      </p:pic>
      <p:pic>
        <p:nvPicPr>
          <p:cNvPr id="66" name="Рисунок 65" descr="Секундомер 25% со сплошной заливкой">
            <a:extLst>
              <a:ext uri="{FF2B5EF4-FFF2-40B4-BE49-F238E27FC236}">
                <a16:creationId xmlns:a16="http://schemas.microsoft.com/office/drawing/2014/main" id="{73F58FE7-BC3E-3AE9-785B-C2B7F8A24FEC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5339841" y="3971777"/>
            <a:ext cx="360000" cy="360000"/>
          </a:xfrm>
          <a:prstGeom prst="rect">
            <a:avLst/>
          </a:prstGeom>
        </p:spPr>
      </p:pic>
      <p:pic>
        <p:nvPicPr>
          <p:cNvPr id="67" name="Рисунок 66" descr="Диаграмма с тенденцией спада со сплошной заливкой">
            <a:extLst>
              <a:ext uri="{FF2B5EF4-FFF2-40B4-BE49-F238E27FC236}">
                <a16:creationId xmlns:a16="http://schemas.microsoft.com/office/drawing/2014/main" id="{63F14CD2-3FFD-F630-01F8-9C878BAD10F3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3779029" y="3971777"/>
            <a:ext cx="360000" cy="360000"/>
          </a:xfrm>
          <a:prstGeom prst="rect">
            <a:avLst/>
          </a:prstGeom>
        </p:spPr>
      </p:pic>
      <p:pic>
        <p:nvPicPr>
          <p:cNvPr id="68" name="Рисунок 67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3658AC20-B764-4249-0868-D43D23EA71BA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621106" y="6203992"/>
            <a:ext cx="360000" cy="360000"/>
          </a:xfrm>
          <a:prstGeom prst="rect">
            <a:avLst/>
          </a:prstGeom>
        </p:spPr>
      </p:pic>
      <p:pic>
        <p:nvPicPr>
          <p:cNvPr id="69" name="Рисунок 68" descr="Футбольный мяч со сплошной заливкой">
            <a:extLst>
              <a:ext uri="{FF2B5EF4-FFF2-40B4-BE49-F238E27FC236}">
                <a16:creationId xmlns:a16="http://schemas.microsoft.com/office/drawing/2014/main" id="{D2772AAD-F816-758B-ECA9-226F5AED4F9C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1428644" y="6203796"/>
            <a:ext cx="360000" cy="360000"/>
          </a:xfrm>
          <a:prstGeom prst="rect">
            <a:avLst/>
          </a:prstGeom>
        </p:spPr>
      </p:pic>
      <p:pic>
        <p:nvPicPr>
          <p:cNvPr id="70" name="Рисунок 69" descr="Мольберт со сплошной заливкой">
            <a:extLst>
              <a:ext uri="{FF2B5EF4-FFF2-40B4-BE49-F238E27FC236}">
                <a16:creationId xmlns:a16="http://schemas.microsoft.com/office/drawing/2014/main" id="{46643900-EA29-F39C-6D42-C236F040E96D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2203021" y="6203796"/>
            <a:ext cx="360000" cy="360000"/>
          </a:xfrm>
          <a:prstGeom prst="rect">
            <a:avLst/>
          </a:prstGeom>
        </p:spPr>
      </p:pic>
      <p:pic>
        <p:nvPicPr>
          <p:cNvPr id="60" name="Рисунок 59" descr="Окрестности со сплошной заливкой">
            <a:extLst>
              <a:ext uri="{FF2B5EF4-FFF2-40B4-BE49-F238E27FC236}">
                <a16:creationId xmlns:a16="http://schemas.microsoft.com/office/drawing/2014/main" id="{9A6F2614-FE42-F12A-A559-C10FAB040175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7719047" y="6199478"/>
            <a:ext cx="360000" cy="360000"/>
          </a:xfrm>
          <a:prstGeom prst="rect">
            <a:avLst/>
          </a:prstGeom>
        </p:spPr>
      </p:pic>
      <p:pic>
        <p:nvPicPr>
          <p:cNvPr id="71" name="Рисунок 70" descr="Облачно с прояснениями со сплошной заливкой">
            <a:extLst>
              <a:ext uri="{FF2B5EF4-FFF2-40B4-BE49-F238E27FC236}">
                <a16:creationId xmlns:a16="http://schemas.microsoft.com/office/drawing/2014/main" id="{E202DBDB-D051-E022-C5C3-B22F4CF0E4E6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1428644" y="5653442"/>
            <a:ext cx="360000" cy="360000"/>
          </a:xfrm>
          <a:prstGeom prst="rect">
            <a:avLst/>
          </a:prstGeom>
        </p:spPr>
      </p:pic>
      <p:pic>
        <p:nvPicPr>
          <p:cNvPr id="72" name="Рисунок 71" descr="Дорога со сплошной заливкой">
            <a:extLst>
              <a:ext uri="{FF2B5EF4-FFF2-40B4-BE49-F238E27FC236}">
                <a16:creationId xmlns:a16="http://schemas.microsoft.com/office/drawing/2014/main" id="{C4C90715-B4DA-81A2-4AAF-13074C2191F5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8507051" y="6199478"/>
            <a:ext cx="360000" cy="360000"/>
          </a:xfrm>
          <a:prstGeom prst="rect">
            <a:avLst/>
          </a:prstGeom>
        </p:spPr>
      </p:pic>
      <p:pic>
        <p:nvPicPr>
          <p:cNvPr id="73" name="Рисунок 72" descr="Пейзаж холма со сплошной заливкой">
            <a:extLst>
              <a:ext uri="{FF2B5EF4-FFF2-40B4-BE49-F238E27FC236}">
                <a16:creationId xmlns:a16="http://schemas.microsoft.com/office/drawing/2014/main" id="{3639CF96-4DF7-FDBC-2FED-5EA1EC9E95A7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9295055" y="6199478"/>
            <a:ext cx="360000" cy="360000"/>
          </a:xfrm>
          <a:prstGeom prst="rect">
            <a:avLst/>
          </a:prstGeom>
        </p:spPr>
      </p:pic>
      <p:pic>
        <p:nvPicPr>
          <p:cNvPr id="74" name="Рисунок 73" descr="Руководство по настройке удаленной работы со сплошной заливкой">
            <a:extLst>
              <a:ext uri="{FF2B5EF4-FFF2-40B4-BE49-F238E27FC236}">
                <a16:creationId xmlns:a16="http://schemas.microsoft.com/office/drawing/2014/main" id="{AB133C94-0839-90CD-8219-522EE739326D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3759450" y="1248074"/>
            <a:ext cx="360000" cy="360000"/>
          </a:xfrm>
          <a:prstGeom prst="rect">
            <a:avLst/>
          </a:prstGeom>
        </p:spPr>
      </p:pic>
      <p:pic>
        <p:nvPicPr>
          <p:cNvPr id="76" name="Рисунок 75" descr="Значок &quot;Вопросительный знак&quot; со сплошной заливкой">
            <a:extLst>
              <a:ext uri="{FF2B5EF4-FFF2-40B4-BE49-F238E27FC236}">
                <a16:creationId xmlns:a16="http://schemas.microsoft.com/office/drawing/2014/main" id="{EF2CC5A0-6F40-403D-6B83-CE279F344B0B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3779029" y="2885159"/>
            <a:ext cx="360000" cy="360000"/>
          </a:xfrm>
          <a:prstGeom prst="rect">
            <a:avLst/>
          </a:prstGeom>
        </p:spPr>
      </p:pic>
      <p:pic>
        <p:nvPicPr>
          <p:cNvPr id="80" name="Рисунок 79" descr="Коробка со сплошной заливкой">
            <a:extLst>
              <a:ext uri="{FF2B5EF4-FFF2-40B4-BE49-F238E27FC236}">
                <a16:creationId xmlns:a16="http://schemas.microsoft.com/office/drawing/2014/main" id="{A020D9B2-387B-19BB-EC62-19B5E6CD3949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4586567" y="5132659"/>
            <a:ext cx="360000" cy="360000"/>
          </a:xfrm>
          <a:prstGeom prst="rect">
            <a:avLst/>
          </a:prstGeom>
        </p:spPr>
      </p:pic>
      <p:pic>
        <p:nvPicPr>
          <p:cNvPr id="86" name="Рисунок 85" descr="Растение со сплошной заливкой">
            <a:extLst>
              <a:ext uri="{FF2B5EF4-FFF2-40B4-BE49-F238E27FC236}">
                <a16:creationId xmlns:a16="http://schemas.microsoft.com/office/drawing/2014/main" id="{84553BA6-E074-5A2C-DB8E-D5644F483C4D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5365663" y="5653442"/>
            <a:ext cx="360000" cy="360000"/>
          </a:xfrm>
          <a:prstGeom prst="rect">
            <a:avLst/>
          </a:prstGeom>
        </p:spPr>
      </p:pic>
      <p:pic>
        <p:nvPicPr>
          <p:cNvPr id="89" name="Рисунок 88" descr="Камера со сплошной заливкой">
            <a:extLst>
              <a:ext uri="{FF2B5EF4-FFF2-40B4-BE49-F238E27FC236}">
                <a16:creationId xmlns:a16="http://schemas.microsoft.com/office/drawing/2014/main" id="{31CF39D3-A5D8-D8DF-4E77-D72A65988CE7}"/>
              </a:ext>
            </a:extLst>
          </p:cNvPr>
          <p:cNvPicPr>
            <a:picLocks noChangeAspect="1"/>
          </p:cNvPicPr>
          <p:nvPr/>
        </p:nvPicPr>
        <p:blipFill>
          <a:blip r:embed="rId145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2991025" y="6203796"/>
            <a:ext cx="360000" cy="360000"/>
          </a:xfrm>
          <a:prstGeom prst="rect">
            <a:avLst/>
          </a:prstGeom>
        </p:spPr>
      </p:pic>
      <p:pic>
        <p:nvPicPr>
          <p:cNvPr id="90" name="Рисунок 89" descr="Перемотка назад со сплошной заливкой">
            <a:extLst>
              <a:ext uri="{FF2B5EF4-FFF2-40B4-BE49-F238E27FC236}">
                <a16:creationId xmlns:a16="http://schemas.microsoft.com/office/drawing/2014/main" id="{ADB6762F-43DE-268D-C683-72B0DC5842F2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 rot="10800000">
            <a:off x="2991025" y="5097715"/>
            <a:ext cx="360000" cy="360000"/>
          </a:xfrm>
          <a:prstGeom prst="rect">
            <a:avLst/>
          </a:prstGeom>
        </p:spPr>
      </p:pic>
      <p:pic>
        <p:nvPicPr>
          <p:cNvPr id="91" name="Рисунок 90" descr="Значок 1 со сплошной заливкой">
            <a:extLst>
              <a:ext uri="{FF2B5EF4-FFF2-40B4-BE49-F238E27FC236}">
                <a16:creationId xmlns:a16="http://schemas.microsoft.com/office/drawing/2014/main" id="{61E0AB7B-390C-8537-125B-515277B11CC2}"/>
              </a:ext>
            </a:extLst>
          </p:cNvPr>
          <p:cNvPicPr>
            <a:picLocks noChangeAspect="1"/>
          </p:cNvPicPr>
          <p:nvPr/>
        </p:nvPicPr>
        <p:blipFill>
          <a:blip r:embed="rId149">
            <a:extLst>
              <a:ext uri="{96DAC541-7B7A-43D3-8B79-37D633B846F1}">
                <asvg:svgBlip xmlns:asvg="http://schemas.microsoft.com/office/drawing/2016/SVG/main" r:embed="rId150"/>
              </a:ext>
            </a:extLst>
          </a:blip>
          <a:stretch>
            <a:fillRect/>
          </a:stretch>
        </p:blipFill>
        <p:spPr>
          <a:xfrm>
            <a:off x="4565464" y="2886223"/>
            <a:ext cx="360000" cy="360000"/>
          </a:xfrm>
          <a:prstGeom prst="rect">
            <a:avLst/>
          </a:prstGeom>
        </p:spPr>
      </p:pic>
      <p:pic>
        <p:nvPicPr>
          <p:cNvPr id="43" name="Рисунок 42" descr="Компост со сплошной заливкой">
            <a:extLst>
              <a:ext uri="{FF2B5EF4-FFF2-40B4-BE49-F238E27FC236}">
                <a16:creationId xmlns:a16="http://schemas.microsoft.com/office/drawing/2014/main" id="{55DF312A-031F-89A0-45DC-A7370AC992C1}"/>
              </a:ext>
            </a:extLst>
          </p:cNvPr>
          <p:cNvPicPr>
            <a:picLocks noChangeAspect="1"/>
          </p:cNvPicPr>
          <p:nvPr/>
        </p:nvPicPr>
        <p:blipFill>
          <a:blip r:embed="rId151">
            <a:extLst>
              <a:ext uri="{96DAC541-7B7A-43D3-8B79-37D633B846F1}">
                <asvg:svgBlip xmlns:asvg="http://schemas.microsoft.com/office/drawing/2016/SVG/main" r:embed="rId152"/>
              </a:ext>
            </a:extLst>
          </a:blip>
          <a:stretch>
            <a:fillRect/>
          </a:stretch>
        </p:blipFill>
        <p:spPr>
          <a:xfrm>
            <a:off x="8536192" y="5653442"/>
            <a:ext cx="360000" cy="360000"/>
          </a:xfrm>
          <a:prstGeom prst="rect">
            <a:avLst/>
          </a:prstGeom>
        </p:spPr>
      </p:pic>
      <p:pic>
        <p:nvPicPr>
          <p:cNvPr id="77" name="Рисунок 76" descr="Поиск в папке со сплошной заливкой">
            <a:extLst>
              <a:ext uri="{FF2B5EF4-FFF2-40B4-BE49-F238E27FC236}">
                <a16:creationId xmlns:a16="http://schemas.microsoft.com/office/drawing/2014/main" id="{8E7AADA5-369E-3E3B-897E-1A359D7E19AA}"/>
              </a:ext>
            </a:extLst>
          </p:cNvPr>
          <p:cNvPicPr>
            <a:picLocks noChangeAspect="1"/>
          </p:cNvPicPr>
          <p:nvPr/>
        </p:nvPicPr>
        <p:blipFill>
          <a:blip r:embed="rId153">
            <a:extLst>
              <a:ext uri="{96DAC541-7B7A-43D3-8B79-37D633B846F1}">
                <asvg:svgBlip xmlns:asvg="http://schemas.microsoft.com/office/drawing/2016/SVG/main" r:embed="rId154"/>
              </a:ext>
            </a:extLst>
          </a:blip>
          <a:stretch>
            <a:fillRect/>
          </a:stretch>
        </p:blipFill>
        <p:spPr>
          <a:xfrm>
            <a:off x="6143041" y="3453582"/>
            <a:ext cx="360000" cy="360000"/>
          </a:xfrm>
          <a:prstGeom prst="rect">
            <a:avLst/>
          </a:prstGeom>
        </p:spPr>
      </p:pic>
      <p:pic>
        <p:nvPicPr>
          <p:cNvPr id="79" name="Рисунок 78" descr="Топливо со сплошной заливкой">
            <a:extLst>
              <a:ext uri="{FF2B5EF4-FFF2-40B4-BE49-F238E27FC236}">
                <a16:creationId xmlns:a16="http://schemas.microsoft.com/office/drawing/2014/main" id="{8E4B20D8-30DF-BAB9-160D-757B07DBFD56}"/>
              </a:ext>
            </a:extLst>
          </p:cNvPr>
          <p:cNvPicPr>
            <a:picLocks noChangeAspect="1"/>
          </p:cNvPicPr>
          <p:nvPr/>
        </p:nvPicPr>
        <p:blipFill>
          <a:blip r:embed="rId155">
            <a:extLst>
              <a:ext uri="{96DAC541-7B7A-43D3-8B79-37D633B846F1}">
                <asvg:svgBlip xmlns:asvg="http://schemas.microsoft.com/office/drawing/2016/SVG/main" r:embed="rId156"/>
              </a:ext>
            </a:extLst>
          </a:blip>
          <a:stretch>
            <a:fillRect/>
          </a:stretch>
        </p:blipFill>
        <p:spPr>
          <a:xfrm>
            <a:off x="6143041" y="4544672"/>
            <a:ext cx="360000" cy="360000"/>
          </a:xfrm>
          <a:prstGeom prst="rect">
            <a:avLst/>
          </a:prstGeom>
        </p:spPr>
      </p:pic>
      <p:pic>
        <p:nvPicPr>
          <p:cNvPr id="84" name="Рисунок 83" descr="Голова с шестеренками со сплошной заливкой">
            <a:extLst>
              <a:ext uri="{FF2B5EF4-FFF2-40B4-BE49-F238E27FC236}">
                <a16:creationId xmlns:a16="http://schemas.microsoft.com/office/drawing/2014/main" id="{1EAEEF3E-4AFC-3A49-A9D7-7E2F44B7C90B}"/>
              </a:ext>
            </a:extLst>
          </p:cNvPr>
          <p:cNvPicPr>
            <a:picLocks noChangeAspect="1"/>
          </p:cNvPicPr>
          <p:nvPr/>
        </p:nvPicPr>
        <p:blipFill>
          <a:blip r:embed="rId157">
            <a:extLst>
              <a:ext uri="{96DAC541-7B7A-43D3-8B79-37D633B846F1}">
                <asvg:svgBlip xmlns:asvg="http://schemas.microsoft.com/office/drawing/2016/SVG/main" r:embed="rId158"/>
              </a:ext>
            </a:extLst>
          </a:blip>
          <a:stretch>
            <a:fillRect/>
          </a:stretch>
        </p:blipFill>
        <p:spPr>
          <a:xfrm>
            <a:off x="8502677" y="4015550"/>
            <a:ext cx="360000" cy="360000"/>
          </a:xfrm>
          <a:prstGeom prst="rect">
            <a:avLst/>
          </a:prstGeom>
        </p:spPr>
      </p:pic>
      <p:pic>
        <p:nvPicPr>
          <p:cNvPr id="87" name="Рисунок 86" descr="Песочные часы 30% со сплошной заливкой">
            <a:extLst>
              <a:ext uri="{FF2B5EF4-FFF2-40B4-BE49-F238E27FC236}">
                <a16:creationId xmlns:a16="http://schemas.microsoft.com/office/drawing/2014/main" id="{71331379-6F75-0948-5650-C998F4D4DD91}"/>
              </a:ext>
            </a:extLst>
          </p:cNvPr>
          <p:cNvPicPr>
            <a:picLocks noChangeAspect="1"/>
          </p:cNvPicPr>
          <p:nvPr/>
        </p:nvPicPr>
        <p:blipFill>
          <a:blip r:embed="rId159">
            <a:extLst>
              <a:ext uri="{96DAC541-7B7A-43D3-8B79-37D633B846F1}">
                <asvg:svgBlip xmlns:asvg="http://schemas.microsoft.com/office/drawing/2016/SVG/main" r:embed="rId160"/>
              </a:ext>
            </a:extLst>
          </a:blip>
          <a:stretch>
            <a:fillRect/>
          </a:stretch>
        </p:blipFill>
        <p:spPr>
          <a:xfrm>
            <a:off x="7732992" y="4016169"/>
            <a:ext cx="360000" cy="360000"/>
          </a:xfrm>
          <a:prstGeom prst="rect">
            <a:avLst/>
          </a:prstGeom>
        </p:spPr>
      </p:pic>
      <p:pic>
        <p:nvPicPr>
          <p:cNvPr id="92" name="Рисунок 91" descr="Идея со сплошной заливкой">
            <a:extLst>
              <a:ext uri="{FF2B5EF4-FFF2-40B4-BE49-F238E27FC236}">
                <a16:creationId xmlns:a16="http://schemas.microsoft.com/office/drawing/2014/main" id="{47EB743A-AC7E-7F75-C1B5-2877BEBCDDFF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96DAC541-7B7A-43D3-8B79-37D633B846F1}">
                <asvg:svgBlip xmlns:asvg="http://schemas.microsoft.com/office/drawing/2016/SVG/main" r:embed="rId162"/>
              </a:ext>
            </a:extLst>
          </a:blip>
          <a:stretch>
            <a:fillRect/>
          </a:stretch>
        </p:blipFill>
        <p:spPr>
          <a:xfrm>
            <a:off x="9312313" y="4023147"/>
            <a:ext cx="360000" cy="360000"/>
          </a:xfrm>
          <a:prstGeom prst="rect">
            <a:avLst/>
          </a:prstGeom>
        </p:spPr>
      </p:pic>
      <p:pic>
        <p:nvPicPr>
          <p:cNvPr id="94" name="Рисунок 93" descr="Запасы со сплошной заливкой">
            <a:extLst>
              <a:ext uri="{FF2B5EF4-FFF2-40B4-BE49-F238E27FC236}">
                <a16:creationId xmlns:a16="http://schemas.microsoft.com/office/drawing/2014/main" id="{2B4961B2-90AA-B13D-5554-ED9B3D5A0E6B}"/>
              </a:ext>
            </a:extLst>
          </p:cNvPr>
          <p:cNvPicPr>
            <a:picLocks noChangeAspect="1"/>
          </p:cNvPicPr>
          <p:nvPr/>
        </p:nvPicPr>
        <p:blipFill>
          <a:blip r:embed="rId163">
            <a:extLst>
              <a:ext uri="{96DAC541-7B7A-43D3-8B79-37D633B846F1}">
                <asvg:svgBlip xmlns:asvg="http://schemas.microsoft.com/office/drawing/2016/SVG/main" r:embed="rId164"/>
              </a:ext>
            </a:extLst>
          </a:blip>
          <a:stretch>
            <a:fillRect/>
          </a:stretch>
        </p:blipFill>
        <p:spPr>
          <a:xfrm>
            <a:off x="3779029" y="5133294"/>
            <a:ext cx="360000" cy="360000"/>
          </a:xfrm>
          <a:prstGeom prst="rect">
            <a:avLst/>
          </a:prstGeom>
        </p:spPr>
      </p:pic>
      <p:pic>
        <p:nvPicPr>
          <p:cNvPr id="98" name="Рисунок 97" descr="Блокировка со сплошной заливкой">
            <a:extLst>
              <a:ext uri="{FF2B5EF4-FFF2-40B4-BE49-F238E27FC236}">
                <a16:creationId xmlns:a16="http://schemas.microsoft.com/office/drawing/2014/main" id="{0EA4A240-1A72-1B79-4B42-CC9D89E10E87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96DAC541-7B7A-43D3-8B79-37D633B846F1}">
                <asvg:svgBlip xmlns:asvg="http://schemas.microsoft.com/office/drawing/2016/SVG/main" r:embed="rId166"/>
              </a:ext>
            </a:extLst>
          </a:blip>
          <a:stretch>
            <a:fillRect/>
          </a:stretch>
        </p:blipFill>
        <p:spPr>
          <a:xfrm>
            <a:off x="6915847" y="4015550"/>
            <a:ext cx="360000" cy="360000"/>
          </a:xfrm>
          <a:prstGeom prst="rect">
            <a:avLst/>
          </a:prstGeom>
        </p:spPr>
      </p:pic>
      <p:pic>
        <p:nvPicPr>
          <p:cNvPr id="100" name="Рисунок 99" descr="Багаж со сплошной заливкой">
            <a:extLst>
              <a:ext uri="{FF2B5EF4-FFF2-40B4-BE49-F238E27FC236}">
                <a16:creationId xmlns:a16="http://schemas.microsoft.com/office/drawing/2014/main" id="{47FBEFF0-7F10-D1CA-DAEA-C495CFA07F52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96DAC541-7B7A-43D3-8B79-37D633B846F1}">
                <asvg:svgBlip xmlns:asvg="http://schemas.microsoft.com/office/drawing/2016/SVG/main" r:embed="rId168"/>
              </a:ext>
            </a:extLst>
          </a:blip>
          <a:stretch>
            <a:fillRect/>
          </a:stretch>
        </p:blipFill>
        <p:spPr>
          <a:xfrm>
            <a:off x="3779029" y="6201099"/>
            <a:ext cx="360000" cy="360000"/>
          </a:xfrm>
          <a:prstGeom prst="rect">
            <a:avLst/>
          </a:prstGeom>
        </p:spPr>
      </p:pic>
      <p:pic>
        <p:nvPicPr>
          <p:cNvPr id="102" name="Рисунок 101" descr="Маркетинг со сплошной заливкой">
            <a:extLst>
              <a:ext uri="{FF2B5EF4-FFF2-40B4-BE49-F238E27FC236}">
                <a16:creationId xmlns:a16="http://schemas.microsoft.com/office/drawing/2014/main" id="{553E636E-1C0F-3F45-9015-2716B4436DFB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96DAC541-7B7A-43D3-8B79-37D633B846F1}">
                <asvg:svgBlip xmlns:asvg="http://schemas.microsoft.com/office/drawing/2016/SVG/main" r:embed="rId170"/>
              </a:ext>
            </a:extLst>
          </a:blip>
          <a:stretch>
            <a:fillRect/>
          </a:stretch>
        </p:blipFill>
        <p:spPr>
          <a:xfrm>
            <a:off x="7713576" y="3443852"/>
            <a:ext cx="360000" cy="360000"/>
          </a:xfrm>
          <a:prstGeom prst="rect">
            <a:avLst/>
          </a:prstGeom>
        </p:spPr>
      </p:pic>
      <p:pic>
        <p:nvPicPr>
          <p:cNvPr id="104" name="Рисунок 103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id="{C4A770C5-53FF-A532-CBD1-61E0D574E254}"/>
              </a:ext>
            </a:extLst>
          </p:cNvPr>
          <p:cNvPicPr>
            <a:picLocks noChangeAspect="1"/>
          </p:cNvPicPr>
          <p:nvPr/>
        </p:nvPicPr>
        <p:blipFill>
          <a:blip r:embed="rId171">
            <a:extLst>
              <a:ext uri="{96DAC541-7B7A-43D3-8B79-37D633B846F1}">
                <asvg:svgBlip xmlns:asvg="http://schemas.microsoft.com/office/drawing/2016/SVG/main" r:embed="rId172"/>
              </a:ext>
            </a:extLst>
          </a:blip>
          <a:stretch>
            <a:fillRect/>
          </a:stretch>
        </p:blipFill>
        <p:spPr>
          <a:xfrm>
            <a:off x="5335458" y="1248074"/>
            <a:ext cx="360000" cy="360000"/>
          </a:xfrm>
          <a:prstGeom prst="rect">
            <a:avLst/>
          </a:prstGeom>
        </p:spPr>
      </p:pic>
      <p:pic>
        <p:nvPicPr>
          <p:cNvPr id="106" name="Рисунок 105" descr="Ипотека со сплошной заливкой">
            <a:extLst>
              <a:ext uri="{FF2B5EF4-FFF2-40B4-BE49-F238E27FC236}">
                <a16:creationId xmlns:a16="http://schemas.microsoft.com/office/drawing/2014/main" id="{18C0933A-E538-7420-9671-A17440C2E06D}"/>
              </a:ext>
            </a:extLst>
          </p:cNvPr>
          <p:cNvPicPr>
            <a:picLocks noChangeAspect="1"/>
          </p:cNvPicPr>
          <p:nvPr/>
        </p:nvPicPr>
        <p:blipFill>
          <a:blip r:embed="rId173">
            <a:extLst>
              <a:ext uri="{96DAC541-7B7A-43D3-8B79-37D633B846F1}">
                <asvg:svgBlip xmlns:asvg="http://schemas.microsoft.com/office/drawing/2016/SVG/main" r:embed="rId174"/>
              </a:ext>
            </a:extLst>
          </a:blip>
          <a:stretch>
            <a:fillRect/>
          </a:stretch>
        </p:blipFill>
        <p:spPr>
          <a:xfrm>
            <a:off x="6918218" y="3449241"/>
            <a:ext cx="360000" cy="360000"/>
          </a:xfrm>
          <a:prstGeom prst="rect">
            <a:avLst/>
          </a:prstGeom>
        </p:spPr>
      </p:pic>
      <p:pic>
        <p:nvPicPr>
          <p:cNvPr id="108" name="Рисунок 107" descr="Горы со сплошной заливкой">
            <a:extLst>
              <a:ext uri="{FF2B5EF4-FFF2-40B4-BE49-F238E27FC236}">
                <a16:creationId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96DAC541-7B7A-43D3-8B79-37D633B846F1}">
                <asvg:svgBlip xmlns:asvg="http://schemas.microsoft.com/office/drawing/2016/SVG/main" r:embed="rId176"/>
              </a:ext>
            </a:extLst>
          </a:blip>
          <a:stretch>
            <a:fillRect/>
          </a:stretch>
        </p:blipFill>
        <p:spPr>
          <a:xfrm>
            <a:off x="5368664" y="6247261"/>
            <a:ext cx="360000" cy="360000"/>
          </a:xfrm>
          <a:prstGeom prst="rect">
            <a:avLst/>
          </a:prstGeom>
        </p:spPr>
      </p:pic>
      <p:pic>
        <p:nvPicPr>
          <p:cNvPr id="110" name="Рисунок 109" descr="Открытая папка со сплошной заливкой">
            <a:extLst>
              <a:ext uri="{FF2B5EF4-FFF2-40B4-BE49-F238E27FC236}">
                <a16:creationId xmlns:a16="http://schemas.microsoft.com/office/drawing/2014/main" id="{8022C7F1-DB4C-8F9E-0E6A-38D65C3CAAA8}"/>
              </a:ext>
            </a:extLst>
          </p:cNvPr>
          <p:cNvPicPr>
            <a:picLocks noChangeAspect="1"/>
          </p:cNvPicPr>
          <p:nvPr/>
        </p:nvPicPr>
        <p:blipFill>
          <a:blip r:embed="rId177">
            <a:extLst>
              <a:ext uri="{96DAC541-7B7A-43D3-8B79-37D633B846F1}">
                <asvg:svgBlip xmlns:asvg="http://schemas.microsoft.com/office/drawing/2016/SVG/main" r:embed="rId178"/>
              </a:ext>
            </a:extLst>
          </a:blip>
          <a:stretch>
            <a:fillRect/>
          </a:stretch>
        </p:blipFill>
        <p:spPr>
          <a:xfrm>
            <a:off x="5351802" y="3453582"/>
            <a:ext cx="360000" cy="360000"/>
          </a:xfrm>
          <a:prstGeom prst="rect">
            <a:avLst/>
          </a:prstGeom>
        </p:spPr>
      </p:pic>
      <p:pic>
        <p:nvPicPr>
          <p:cNvPr id="112" name="Рисунок 111" descr="Электростанция со сплошной заливкой">
            <a:extLst>
              <a:ext uri="{FF2B5EF4-FFF2-40B4-BE49-F238E27FC236}">
                <a16:creationId xmlns:a16="http://schemas.microsoft.com/office/drawing/2014/main" id="{4679AB0C-A337-607D-9D98-38AAAEB0F44E}"/>
              </a:ext>
            </a:extLst>
          </p:cNvPr>
          <p:cNvPicPr>
            <a:picLocks noChangeAspect="1"/>
          </p:cNvPicPr>
          <p:nvPr/>
        </p:nvPicPr>
        <p:blipFill>
          <a:blip r:embed="rId179">
            <a:extLst>
              <a:ext uri="{96DAC541-7B7A-43D3-8B79-37D633B846F1}">
                <asvg:svgBlip xmlns:asvg="http://schemas.microsoft.com/office/drawing/2016/SVG/main" r:embed="rId180"/>
              </a:ext>
            </a:extLst>
          </a:blip>
          <a:stretch>
            <a:fillRect/>
          </a:stretch>
        </p:blipFill>
        <p:spPr>
          <a:xfrm>
            <a:off x="7699468" y="1225150"/>
            <a:ext cx="360000" cy="360000"/>
          </a:xfrm>
          <a:prstGeom prst="rect">
            <a:avLst/>
          </a:prstGeom>
        </p:spPr>
      </p:pic>
      <p:pic>
        <p:nvPicPr>
          <p:cNvPr id="114" name="Рисунок 113" descr="Сырье со сплошной заливкой">
            <a:extLst>
              <a:ext uri="{FF2B5EF4-FFF2-40B4-BE49-F238E27FC236}">
                <a16:creationId xmlns:a16="http://schemas.microsoft.com/office/drawing/2014/main" id="{156B5DDE-15E7-BE62-82CF-37F78AB253E3}"/>
              </a:ext>
            </a:extLst>
          </p:cNvPr>
          <p:cNvPicPr>
            <a:picLocks noChangeAspect="1"/>
          </p:cNvPicPr>
          <p:nvPr/>
        </p:nvPicPr>
        <p:blipFill>
          <a:blip r:embed="rId181">
            <a:extLst>
              <a:ext uri="{96DAC541-7B7A-43D3-8B79-37D633B846F1}">
                <asvg:svgBlip xmlns:asvg="http://schemas.microsoft.com/office/drawing/2016/SVG/main" r:embed="rId182"/>
              </a:ext>
            </a:extLst>
          </a:blip>
          <a:stretch>
            <a:fillRect/>
          </a:stretch>
        </p:blipFill>
        <p:spPr>
          <a:xfrm>
            <a:off x="6910825" y="4550505"/>
            <a:ext cx="360000" cy="360000"/>
          </a:xfrm>
          <a:prstGeom prst="rect">
            <a:avLst/>
          </a:prstGeom>
        </p:spPr>
      </p:pic>
      <p:pic>
        <p:nvPicPr>
          <p:cNvPr id="116" name="Рисунок 115" descr="Переработка со сплошной заливкой">
            <a:extLst>
              <a:ext uri="{FF2B5EF4-FFF2-40B4-BE49-F238E27FC236}">
                <a16:creationId xmlns:a16="http://schemas.microsoft.com/office/drawing/2014/main" id="{2266391A-5D0B-DF39-1042-6A79B0B202B4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96DAC541-7B7A-43D3-8B79-37D633B846F1}">
                <asvg:svgBlip xmlns:asvg="http://schemas.microsoft.com/office/drawing/2016/SVG/main" r:embed="rId184"/>
              </a:ext>
            </a:extLst>
          </a:blip>
          <a:stretch>
            <a:fillRect/>
          </a:stretch>
        </p:blipFill>
        <p:spPr>
          <a:xfrm>
            <a:off x="7710141" y="5653442"/>
            <a:ext cx="360000" cy="360000"/>
          </a:xfrm>
          <a:prstGeom prst="rect">
            <a:avLst/>
          </a:prstGeom>
        </p:spPr>
      </p:pic>
      <p:pic>
        <p:nvPicPr>
          <p:cNvPr id="118" name="Рисунок 117" descr="Кассовый аппарат со сплошной заливкой">
            <a:extLst>
              <a:ext uri="{FF2B5EF4-FFF2-40B4-BE49-F238E27FC236}">
                <a16:creationId xmlns:a16="http://schemas.microsoft.com/office/drawing/2014/main" id="{20AFA677-D529-72F6-D848-520AE06941F8}"/>
              </a:ext>
            </a:extLst>
          </p:cNvPr>
          <p:cNvPicPr>
            <a:picLocks noChangeAspect="1"/>
          </p:cNvPicPr>
          <p:nvPr/>
        </p:nvPicPr>
        <p:blipFill>
          <a:blip r:embed="rId185">
            <a:extLst>
              <a:ext uri="{96DAC541-7B7A-43D3-8B79-37D633B846F1}">
                <asvg:svgBlip xmlns:asvg="http://schemas.microsoft.com/office/drawing/2016/SVG/main" r:embed="rId186"/>
              </a:ext>
            </a:extLst>
          </a:blip>
          <a:stretch>
            <a:fillRect/>
          </a:stretch>
        </p:blipFill>
        <p:spPr>
          <a:xfrm>
            <a:off x="6123462" y="1248074"/>
            <a:ext cx="360000" cy="360000"/>
          </a:xfrm>
          <a:prstGeom prst="rect">
            <a:avLst/>
          </a:prstGeom>
        </p:spPr>
      </p:pic>
      <p:pic>
        <p:nvPicPr>
          <p:cNvPr id="120" name="Рисунок 119" descr="Удаленное математическое обучение со сплошной заливкой">
            <a:extLst>
              <a:ext uri="{FF2B5EF4-FFF2-40B4-BE49-F238E27FC236}">
                <a16:creationId xmlns:a16="http://schemas.microsoft.com/office/drawing/2014/main" id="{BBD55ED4-BBAD-C669-BB3F-E70E57AAC9A8}"/>
              </a:ext>
            </a:extLst>
          </p:cNvPr>
          <p:cNvPicPr>
            <a:picLocks noChangeAspect="1"/>
          </p:cNvPicPr>
          <p:nvPr/>
        </p:nvPicPr>
        <p:blipFill>
          <a:blip r:embed="rId187">
            <a:extLst>
              <a:ext uri="{96DAC541-7B7A-43D3-8B79-37D633B846F1}">
                <asvg:svgBlip xmlns:asvg="http://schemas.microsoft.com/office/drawing/2016/SVG/main" r:embed="rId188"/>
              </a:ext>
            </a:extLst>
          </a:blip>
          <a:stretch>
            <a:fillRect/>
          </a:stretch>
        </p:blipFill>
        <p:spPr>
          <a:xfrm>
            <a:off x="9295055" y="1787270"/>
            <a:ext cx="360000" cy="360000"/>
          </a:xfrm>
          <a:prstGeom prst="rect">
            <a:avLst/>
          </a:prstGeom>
        </p:spPr>
      </p:pic>
      <p:pic>
        <p:nvPicPr>
          <p:cNvPr id="122" name="Рисунок 121" descr="Механическая рука со сплошной заливкой">
            <a:extLst>
              <a:ext uri="{FF2B5EF4-FFF2-40B4-BE49-F238E27FC236}">
                <a16:creationId xmlns:a16="http://schemas.microsoft.com/office/drawing/2014/main" id="{CFE52A50-7576-BC52-02A7-D4D89B2E63AE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96DAC541-7B7A-43D3-8B79-37D633B846F1}">
                <asvg:svgBlip xmlns:asvg="http://schemas.microsoft.com/office/drawing/2016/SVG/main" r:embed="rId190"/>
              </a:ext>
            </a:extLst>
          </a:blip>
          <a:stretch>
            <a:fillRect/>
          </a:stretch>
        </p:blipFill>
        <p:spPr>
          <a:xfrm>
            <a:off x="6143041" y="2326466"/>
            <a:ext cx="360000" cy="360000"/>
          </a:xfrm>
          <a:prstGeom prst="rect">
            <a:avLst/>
          </a:prstGeom>
        </p:spPr>
      </p:pic>
      <p:pic>
        <p:nvPicPr>
          <p:cNvPr id="124" name="Рисунок 123" descr="Спутниковая антенна со сплошной заливкой">
            <a:extLst>
              <a:ext uri="{FF2B5EF4-FFF2-40B4-BE49-F238E27FC236}">
                <a16:creationId xmlns:a16="http://schemas.microsoft.com/office/drawing/2014/main" id="{DDBAE936-4283-3591-598B-33BDB585EEDA}"/>
              </a:ext>
            </a:extLst>
          </p:cNvPr>
          <p:cNvPicPr>
            <a:picLocks noChangeAspect="1"/>
          </p:cNvPicPr>
          <p:nvPr/>
        </p:nvPicPr>
        <p:blipFill>
          <a:blip r:embed="rId191">
            <a:extLst>
              <a:ext uri="{96DAC541-7B7A-43D3-8B79-37D633B846F1}">
                <asvg:svgBlip xmlns:asvg="http://schemas.microsoft.com/office/drawing/2016/SVG/main" r:embed="rId192"/>
              </a:ext>
            </a:extLst>
          </a:blip>
          <a:stretch>
            <a:fillRect/>
          </a:stretch>
        </p:blipFill>
        <p:spPr>
          <a:xfrm>
            <a:off x="5348342" y="4550505"/>
            <a:ext cx="360000" cy="360000"/>
          </a:xfrm>
          <a:prstGeom prst="rect">
            <a:avLst/>
          </a:prstGeom>
        </p:spPr>
      </p:pic>
      <p:pic>
        <p:nvPicPr>
          <p:cNvPr id="126" name="Рисунок 125" descr="Поиск запасов со сплошной заливкой">
            <a:extLst>
              <a:ext uri="{FF2B5EF4-FFF2-40B4-BE49-F238E27FC236}">
                <a16:creationId xmlns:a16="http://schemas.microsoft.com/office/drawing/2014/main" id="{E35684C9-179E-9687-A842-3A889D45524B}"/>
              </a:ext>
            </a:extLst>
          </p:cNvPr>
          <p:cNvPicPr>
            <a:picLocks noChangeAspect="1"/>
          </p:cNvPicPr>
          <p:nvPr/>
        </p:nvPicPr>
        <p:blipFill>
          <a:blip r:embed="rId193">
            <a:extLst>
              <a:ext uri="{96DAC541-7B7A-43D3-8B79-37D633B846F1}">
                <asvg:svgBlip xmlns:asvg="http://schemas.microsoft.com/office/drawing/2016/SVG/main" r:embed="rId194"/>
              </a:ext>
            </a:extLst>
          </a:blip>
          <a:stretch>
            <a:fillRect/>
          </a:stretch>
        </p:blipFill>
        <p:spPr>
          <a:xfrm>
            <a:off x="6120510" y="5095167"/>
            <a:ext cx="360000" cy="360000"/>
          </a:xfrm>
          <a:prstGeom prst="rect">
            <a:avLst/>
          </a:prstGeom>
        </p:spPr>
      </p:pic>
      <p:pic>
        <p:nvPicPr>
          <p:cNvPr id="128" name="Рисунок 127" descr="Галочка на щите со сплошной заливкой">
            <a:extLst>
              <a:ext uri="{FF2B5EF4-FFF2-40B4-BE49-F238E27FC236}">
                <a16:creationId xmlns:a16="http://schemas.microsoft.com/office/drawing/2014/main" id="{00F8F6B7-AD4B-F73F-824B-FBDBDDE60279}"/>
              </a:ext>
            </a:extLst>
          </p:cNvPr>
          <p:cNvPicPr>
            <a:picLocks noChangeAspect="1"/>
          </p:cNvPicPr>
          <p:nvPr/>
        </p:nvPicPr>
        <p:blipFill>
          <a:blip r:embed="rId195">
            <a:extLst>
              <a:ext uri="{96DAC541-7B7A-43D3-8B79-37D633B846F1}">
                <asvg:svgBlip xmlns:asvg="http://schemas.microsoft.com/office/drawing/2016/SVG/main" r:embed="rId196"/>
              </a:ext>
            </a:extLst>
          </a:blip>
          <a:stretch>
            <a:fillRect/>
          </a:stretch>
        </p:blipFill>
        <p:spPr>
          <a:xfrm>
            <a:off x="8487472" y="1252451"/>
            <a:ext cx="360000" cy="360000"/>
          </a:xfrm>
          <a:prstGeom prst="rect">
            <a:avLst/>
          </a:prstGeom>
        </p:spPr>
      </p:pic>
      <p:pic>
        <p:nvPicPr>
          <p:cNvPr id="130" name="Рисунок 129" descr="Раковина со сплошной заливкой">
            <a:extLst>
              <a:ext uri="{FF2B5EF4-FFF2-40B4-BE49-F238E27FC236}">
                <a16:creationId xmlns:a16="http://schemas.microsoft.com/office/drawing/2014/main" id="{06AE1DB8-3A6F-9B08-FD45-8944F7B4CF68}"/>
              </a:ext>
            </a:extLst>
          </p:cNvPr>
          <p:cNvPicPr>
            <a:picLocks noChangeAspect="1"/>
          </p:cNvPicPr>
          <p:nvPr/>
        </p:nvPicPr>
        <p:blipFill>
          <a:blip r:embed="rId197">
            <a:extLst>
              <a:ext uri="{96DAC541-7B7A-43D3-8B79-37D633B846F1}">
                <asvg:svgBlip xmlns:asvg="http://schemas.microsoft.com/office/drawing/2016/SVG/main" r:embed="rId198"/>
              </a:ext>
            </a:extLst>
          </a:blip>
          <a:stretch>
            <a:fillRect/>
          </a:stretch>
        </p:blipFill>
        <p:spPr>
          <a:xfrm>
            <a:off x="3779029" y="4544672"/>
            <a:ext cx="360000" cy="360000"/>
          </a:xfrm>
          <a:prstGeom prst="rect">
            <a:avLst/>
          </a:prstGeom>
        </p:spPr>
      </p:pic>
      <p:pic>
        <p:nvPicPr>
          <p:cNvPr id="132" name="Рисунок 131" descr="Лыжная гондола со сплошной заливкой">
            <a:extLst>
              <a:ext uri="{FF2B5EF4-FFF2-40B4-BE49-F238E27FC236}">
                <a16:creationId xmlns:a16="http://schemas.microsoft.com/office/drawing/2014/main" id="{4B5CD1D4-04FF-483F-3954-7F83FE9464B0}"/>
              </a:ext>
            </a:extLst>
          </p:cNvPr>
          <p:cNvPicPr>
            <a:picLocks noChangeAspect="1"/>
          </p:cNvPicPr>
          <p:nvPr/>
        </p:nvPicPr>
        <p:blipFill>
          <a:blip r:embed="rId199">
            <a:extLst>
              <a:ext uri="{96DAC541-7B7A-43D3-8B79-37D633B846F1}">
                <asvg:svgBlip xmlns:asvg="http://schemas.microsoft.com/office/drawing/2016/SVG/main" r:embed="rId200"/>
              </a:ext>
            </a:extLst>
          </a:blip>
          <a:stretch>
            <a:fillRect/>
          </a:stretch>
        </p:blipFill>
        <p:spPr>
          <a:xfrm>
            <a:off x="1428644" y="2336533"/>
            <a:ext cx="360000" cy="360000"/>
          </a:xfrm>
          <a:prstGeom prst="rect">
            <a:avLst/>
          </a:prstGeom>
        </p:spPr>
      </p:pic>
      <p:pic>
        <p:nvPicPr>
          <p:cNvPr id="134" name="Рисунок 133" descr="Снег со сплошной заливкой">
            <a:extLst>
              <a:ext uri="{FF2B5EF4-FFF2-40B4-BE49-F238E27FC236}">
                <a16:creationId xmlns:a16="http://schemas.microsoft.com/office/drawing/2014/main" id="{003DEBB3-EC35-1A65-3B1F-13D308421372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96DAC541-7B7A-43D3-8B79-37D633B846F1}">
                <asvg:svgBlip xmlns:asvg="http://schemas.microsoft.com/office/drawing/2016/SVG/main" r:embed="rId202"/>
              </a:ext>
            </a:extLst>
          </a:blip>
          <a:stretch>
            <a:fillRect/>
          </a:stretch>
        </p:blipFill>
        <p:spPr>
          <a:xfrm>
            <a:off x="2213647" y="5653442"/>
            <a:ext cx="360000" cy="360000"/>
          </a:xfrm>
          <a:prstGeom prst="rect">
            <a:avLst/>
          </a:prstGeom>
        </p:spPr>
      </p:pic>
      <p:pic>
        <p:nvPicPr>
          <p:cNvPr id="136" name="Рисунок 135" descr="Солнечные панели со сплошной заливкой">
            <a:extLst>
              <a:ext uri="{FF2B5EF4-FFF2-40B4-BE49-F238E27FC236}">
                <a16:creationId xmlns:a16="http://schemas.microsoft.com/office/drawing/2014/main" id="{4BB9D783-A426-04A0-386E-05D08C343507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96DAC541-7B7A-43D3-8B79-37D633B846F1}">
                <asvg:svgBlip xmlns:asvg="http://schemas.microsoft.com/office/drawing/2016/SVG/main" r:embed="rId204"/>
              </a:ext>
            </a:extLst>
          </a:blip>
          <a:stretch>
            <a:fillRect/>
          </a:stretch>
        </p:blipFill>
        <p:spPr>
          <a:xfrm>
            <a:off x="2195533" y="4544672"/>
            <a:ext cx="360000" cy="360000"/>
          </a:xfrm>
          <a:prstGeom prst="rect">
            <a:avLst/>
          </a:prstGeom>
        </p:spPr>
      </p:pic>
      <p:pic>
        <p:nvPicPr>
          <p:cNvPr id="138" name="Рисунок 137" descr="Растущее семечко со сплошной заливкой">
            <a:extLst>
              <a:ext uri="{FF2B5EF4-FFF2-40B4-BE49-F238E27FC236}">
                <a16:creationId xmlns:a16="http://schemas.microsoft.com/office/drawing/2014/main" id="{6E153CDB-D472-E09F-4EA3-ECA91C200D43}"/>
              </a:ext>
            </a:extLst>
          </p:cNvPr>
          <p:cNvPicPr>
            <a:picLocks noChangeAspect="1"/>
          </p:cNvPicPr>
          <p:nvPr/>
        </p:nvPicPr>
        <p:blipFill>
          <a:blip r:embed="rId205">
            <a:extLst>
              <a:ext uri="{96DAC541-7B7A-43D3-8B79-37D633B846F1}">
                <asvg:svgBlip xmlns:asvg="http://schemas.microsoft.com/office/drawing/2016/SVG/main" r:embed="rId206"/>
              </a:ext>
            </a:extLst>
          </a:blip>
          <a:stretch>
            <a:fillRect/>
          </a:stretch>
        </p:blipFill>
        <p:spPr>
          <a:xfrm>
            <a:off x="6134133" y="5653442"/>
            <a:ext cx="360000" cy="360000"/>
          </a:xfrm>
          <a:prstGeom prst="rect">
            <a:avLst/>
          </a:prstGeom>
        </p:spPr>
      </p:pic>
      <p:pic>
        <p:nvPicPr>
          <p:cNvPr id="140" name="Рисунок 139" descr="Статистика со сплошной заливкой">
            <a:extLst>
              <a:ext uri="{FF2B5EF4-FFF2-40B4-BE49-F238E27FC236}">
                <a16:creationId xmlns:a16="http://schemas.microsoft.com/office/drawing/2014/main" id="{0CC0E1F8-EF1D-DAA7-FC5A-28A2922EEADF}"/>
              </a:ext>
            </a:extLst>
          </p:cNvPr>
          <p:cNvPicPr>
            <a:picLocks noChangeAspect="1"/>
          </p:cNvPicPr>
          <p:nvPr/>
        </p:nvPicPr>
        <p:blipFill>
          <a:blip r:embed="rId207">
            <a:extLst>
              <a:ext uri="{96DAC541-7B7A-43D3-8B79-37D633B846F1}">
                <asvg:svgBlip xmlns:asvg="http://schemas.microsoft.com/office/drawing/2016/SVG/main" r:embed="rId208"/>
              </a:ext>
            </a:extLst>
          </a:blip>
          <a:stretch>
            <a:fillRect/>
          </a:stretch>
        </p:blipFill>
        <p:spPr>
          <a:xfrm>
            <a:off x="4565464" y="3999293"/>
            <a:ext cx="360000" cy="360000"/>
          </a:xfrm>
          <a:prstGeom prst="rect">
            <a:avLst/>
          </a:prstGeom>
        </p:spPr>
      </p:pic>
      <p:pic>
        <p:nvPicPr>
          <p:cNvPr id="142" name="Рисунок 141" descr="Пробирки со сплошной заливкой">
            <a:extLst>
              <a:ext uri="{FF2B5EF4-FFF2-40B4-BE49-F238E27FC236}">
                <a16:creationId xmlns:a16="http://schemas.microsoft.com/office/drawing/2014/main" id="{89AB68AC-E23F-9364-4E86-54CB3853426F}"/>
              </a:ext>
            </a:extLst>
          </p:cNvPr>
          <p:cNvPicPr>
            <a:picLocks noChangeAspect="1"/>
          </p:cNvPicPr>
          <p:nvPr/>
        </p:nvPicPr>
        <p:blipFill>
          <a:blip r:embed="rId209">
            <a:extLst>
              <a:ext uri="{96DAC541-7B7A-43D3-8B79-37D633B846F1}">
                <asvg:svgBlip xmlns:asvg="http://schemas.microsoft.com/office/drawing/2016/SVG/main" r:embed="rId210"/>
              </a:ext>
            </a:extLst>
          </a:blip>
          <a:stretch>
            <a:fillRect/>
          </a:stretch>
        </p:blipFill>
        <p:spPr>
          <a:xfrm>
            <a:off x="6931045" y="2326466"/>
            <a:ext cx="360000" cy="360000"/>
          </a:xfrm>
          <a:prstGeom prst="rect">
            <a:avLst/>
          </a:prstGeom>
        </p:spPr>
      </p:pic>
      <p:pic>
        <p:nvPicPr>
          <p:cNvPr id="144" name="Рисунок 143" descr="сенсорный экран со сплошной заливкой">
            <a:extLst>
              <a:ext uri="{FF2B5EF4-FFF2-40B4-BE49-F238E27FC236}">
                <a16:creationId xmlns:a16="http://schemas.microsoft.com/office/drawing/2014/main" id="{DA26F554-26A0-940A-576F-05553CD17EDA}"/>
              </a:ext>
            </a:extLst>
          </p:cNvPr>
          <p:cNvPicPr>
            <a:picLocks noChangeAspect="1"/>
          </p:cNvPicPr>
          <p:nvPr/>
        </p:nvPicPr>
        <p:blipFill>
          <a:blip r:embed="rId211">
            <a:extLst>
              <a:ext uri="{96DAC541-7B7A-43D3-8B79-37D633B846F1}">
                <asvg:svgBlip xmlns:asvg="http://schemas.microsoft.com/office/drawing/2016/SVG/main" r:embed="rId212"/>
              </a:ext>
            </a:extLst>
          </a:blip>
          <a:stretch>
            <a:fillRect/>
          </a:stretch>
        </p:blipFill>
        <p:spPr>
          <a:xfrm>
            <a:off x="9305883" y="3453582"/>
            <a:ext cx="360000" cy="360000"/>
          </a:xfrm>
          <a:prstGeom prst="rect">
            <a:avLst/>
          </a:prstGeom>
        </p:spPr>
      </p:pic>
      <p:pic>
        <p:nvPicPr>
          <p:cNvPr id="146" name="Рисунок 145" descr="Трактор со сплошной заливкой">
            <a:extLst>
              <a:ext uri="{FF2B5EF4-FFF2-40B4-BE49-F238E27FC236}">
                <a16:creationId xmlns:a16="http://schemas.microsoft.com/office/drawing/2014/main" id="{B046A5E4-85B8-AE0F-E133-42A3126F41AE}"/>
              </a:ext>
            </a:extLst>
          </p:cNvPr>
          <p:cNvPicPr>
            <a:picLocks noChangeAspect="1"/>
          </p:cNvPicPr>
          <p:nvPr/>
        </p:nvPicPr>
        <p:blipFill>
          <a:blip r:embed="rId213">
            <a:extLst>
              <a:ext uri="{96DAC541-7B7A-43D3-8B79-37D633B846F1}">
                <asvg:svgBlip xmlns:asvg="http://schemas.microsoft.com/office/drawing/2016/SVG/main" r:embed="rId214"/>
              </a:ext>
            </a:extLst>
          </a:blip>
          <a:stretch>
            <a:fillRect/>
          </a:stretch>
        </p:blipFill>
        <p:spPr>
          <a:xfrm>
            <a:off x="7719047" y="2337514"/>
            <a:ext cx="360000" cy="360000"/>
          </a:xfrm>
          <a:prstGeom prst="rect">
            <a:avLst/>
          </a:prstGeom>
        </p:spPr>
      </p:pic>
      <p:pic>
        <p:nvPicPr>
          <p:cNvPr id="148" name="Рисунок 147" descr="Дерево с корнями со сплошной заливкой">
            <a:extLst>
              <a:ext uri="{FF2B5EF4-FFF2-40B4-BE49-F238E27FC236}">
                <a16:creationId xmlns:a16="http://schemas.microsoft.com/office/drawing/2014/main" id="{E65AF634-7716-4B38-F8A5-4FE79F190C82}"/>
              </a:ext>
            </a:extLst>
          </p:cNvPr>
          <p:cNvPicPr>
            <a:picLocks noChangeAspect="1"/>
          </p:cNvPicPr>
          <p:nvPr/>
        </p:nvPicPr>
        <p:blipFill>
          <a:blip r:embed="rId215">
            <a:extLst>
              <a:ext uri="{96DAC541-7B7A-43D3-8B79-37D633B846F1}">
                <asvg:svgBlip xmlns:asvg="http://schemas.microsoft.com/office/drawing/2016/SVG/main" r:embed="rId216"/>
              </a:ext>
            </a:extLst>
          </a:blip>
          <a:stretch>
            <a:fillRect/>
          </a:stretch>
        </p:blipFill>
        <p:spPr>
          <a:xfrm>
            <a:off x="6940935" y="5653442"/>
            <a:ext cx="360000" cy="360000"/>
          </a:xfrm>
          <a:prstGeom prst="rect">
            <a:avLst/>
          </a:prstGeom>
        </p:spPr>
      </p:pic>
      <p:pic>
        <p:nvPicPr>
          <p:cNvPr id="150" name="Рисунок 149" descr="Зонт со сплошной заливкой">
            <a:extLst>
              <a:ext uri="{FF2B5EF4-FFF2-40B4-BE49-F238E27FC236}">
                <a16:creationId xmlns:a16="http://schemas.microsoft.com/office/drawing/2014/main" id="{FCD90331-F5E6-B53A-C990-DC489F0FBCDB}"/>
              </a:ext>
            </a:extLst>
          </p:cNvPr>
          <p:cNvPicPr>
            <a:picLocks noChangeAspect="1"/>
          </p:cNvPicPr>
          <p:nvPr/>
        </p:nvPicPr>
        <p:blipFill>
          <a:blip r:embed="rId217">
            <a:extLst>
              <a:ext uri="{96DAC541-7B7A-43D3-8B79-37D633B846F1}">
                <asvg:svgBlip xmlns:asvg="http://schemas.microsoft.com/office/drawing/2016/SVG/main" r:embed="rId218"/>
              </a:ext>
            </a:extLst>
          </a:blip>
          <a:stretch>
            <a:fillRect/>
          </a:stretch>
        </p:blipFill>
        <p:spPr>
          <a:xfrm>
            <a:off x="4572478" y="6241429"/>
            <a:ext cx="360000" cy="360000"/>
          </a:xfrm>
          <a:prstGeom prst="rect">
            <a:avLst/>
          </a:prstGeom>
        </p:spPr>
      </p:pic>
      <p:pic>
        <p:nvPicPr>
          <p:cNvPr id="152" name="Рисунок 151" descr="Открытый замок со сплошной заливкой">
            <a:extLst>
              <a:ext uri="{FF2B5EF4-FFF2-40B4-BE49-F238E27FC236}">
                <a16:creationId xmlns:a16="http://schemas.microsoft.com/office/drawing/2014/main" id="{B1AE72D1-365D-DE34-A907-C04CB158C1B9}"/>
              </a:ext>
            </a:extLst>
          </p:cNvPr>
          <p:cNvPicPr>
            <a:picLocks noChangeAspect="1"/>
          </p:cNvPicPr>
          <p:nvPr/>
        </p:nvPicPr>
        <p:blipFill>
          <a:blip r:embed="rId219">
            <a:extLst>
              <a:ext uri="{96DAC541-7B7A-43D3-8B79-37D633B846F1}">
                <asvg:svgBlip xmlns:asvg="http://schemas.microsoft.com/office/drawing/2016/SVG/main" r:embed="rId220"/>
              </a:ext>
            </a:extLst>
          </a:blip>
          <a:stretch>
            <a:fillRect/>
          </a:stretch>
        </p:blipFill>
        <p:spPr>
          <a:xfrm>
            <a:off x="6127845" y="3995846"/>
            <a:ext cx="360000" cy="360000"/>
          </a:xfrm>
          <a:prstGeom prst="rect">
            <a:avLst/>
          </a:prstGeom>
        </p:spPr>
      </p:pic>
      <p:pic>
        <p:nvPicPr>
          <p:cNvPr id="154" name="Рисунок 153" descr="Венера со сплошной заливкой">
            <a:extLst>
              <a:ext uri="{FF2B5EF4-FFF2-40B4-BE49-F238E27FC236}">
                <a16:creationId xmlns:a16="http://schemas.microsoft.com/office/drawing/2014/main" id="{846AF99A-C1F0-AAD3-E60D-626813917E2A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96DAC541-7B7A-43D3-8B79-37D633B846F1}">
                <asvg:svgBlip xmlns:asvg="http://schemas.microsoft.com/office/drawing/2016/SVG/main" r:embed="rId222"/>
              </a:ext>
            </a:extLst>
          </a:blip>
          <a:stretch>
            <a:fillRect/>
          </a:stretch>
        </p:blipFill>
        <p:spPr>
          <a:xfrm>
            <a:off x="9295055" y="5653442"/>
            <a:ext cx="360000" cy="360000"/>
          </a:xfrm>
          <a:prstGeom prst="rect">
            <a:avLst/>
          </a:prstGeom>
        </p:spPr>
      </p:pic>
      <p:pic>
        <p:nvPicPr>
          <p:cNvPr id="156" name="Рисунок 155" descr="Склад со сплошной заливкой">
            <a:extLst>
              <a:ext uri="{FF2B5EF4-FFF2-40B4-BE49-F238E27FC236}">
                <a16:creationId xmlns:a16="http://schemas.microsoft.com/office/drawing/2014/main" id="{79A7B4CF-40CA-F072-9543-8C0EF83180A9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96DAC541-7B7A-43D3-8B79-37D633B846F1}">
                <asvg:svgBlip xmlns:asvg="http://schemas.microsoft.com/office/drawing/2016/SVG/main" r:embed="rId224"/>
              </a:ext>
            </a:extLst>
          </a:blip>
          <a:stretch>
            <a:fillRect/>
          </a:stretch>
        </p:blipFill>
        <p:spPr>
          <a:xfrm>
            <a:off x="6897922" y="1248074"/>
            <a:ext cx="360000" cy="360000"/>
          </a:xfrm>
          <a:prstGeom prst="rect">
            <a:avLst/>
          </a:prstGeom>
        </p:spPr>
      </p:pic>
      <p:pic>
        <p:nvPicPr>
          <p:cNvPr id="158" name="Рисунок 157" descr="Ветровые турбины со сплошной заливкой">
            <a:extLst>
              <a:ext uri="{FF2B5EF4-FFF2-40B4-BE49-F238E27FC236}">
                <a16:creationId xmlns:a16="http://schemas.microsoft.com/office/drawing/2014/main" id="{62D0678A-21A5-8649-3073-68E65A2BDFFA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96DAC541-7B7A-43D3-8B79-37D633B846F1}">
                <asvg:svgBlip xmlns:asvg="http://schemas.microsoft.com/office/drawing/2016/SVG/main" r:embed="rId226"/>
              </a:ext>
            </a:extLst>
          </a:blip>
          <a:stretch>
            <a:fillRect/>
          </a:stretch>
        </p:blipFill>
        <p:spPr>
          <a:xfrm>
            <a:off x="4586567" y="4544672"/>
            <a:ext cx="360000" cy="360000"/>
          </a:xfrm>
          <a:prstGeom prst="rect">
            <a:avLst/>
          </a:prstGeom>
        </p:spPr>
      </p:pic>
      <p:pic>
        <p:nvPicPr>
          <p:cNvPr id="160" name="Рисунок 159" descr="Плохие запасы со сплошной заливкой">
            <a:extLst>
              <a:ext uri="{FF2B5EF4-FFF2-40B4-BE49-F238E27FC236}">
                <a16:creationId xmlns:a16="http://schemas.microsoft.com/office/drawing/2014/main" id="{099453A7-4AE4-BC35-D4B5-AD444066DEC6}"/>
              </a:ext>
            </a:extLst>
          </p:cNvPr>
          <p:cNvPicPr>
            <a:picLocks noChangeAspect="1"/>
          </p:cNvPicPr>
          <p:nvPr/>
        </p:nvPicPr>
        <p:blipFill>
          <a:blip r:embed="rId227">
            <a:extLst>
              <a:ext uri="{96DAC541-7B7A-43D3-8B79-37D633B846F1}">
                <asvg:svgBlip xmlns:asvg="http://schemas.microsoft.com/office/drawing/2016/SVG/main" r:embed="rId228"/>
              </a:ext>
            </a:extLst>
          </a:blip>
          <a:stretch>
            <a:fillRect/>
          </a:stretch>
        </p:blipFill>
        <p:spPr>
          <a:xfrm>
            <a:off x="7706873" y="5094749"/>
            <a:ext cx="360000" cy="360000"/>
          </a:xfrm>
          <a:prstGeom prst="rect">
            <a:avLst/>
          </a:prstGeom>
        </p:spPr>
      </p:pic>
      <p:pic>
        <p:nvPicPr>
          <p:cNvPr id="162" name="Рисунок 161" descr="Багет со сплошной заливкой">
            <a:extLst>
              <a:ext uri="{FF2B5EF4-FFF2-40B4-BE49-F238E27FC236}">
                <a16:creationId xmlns:a16="http://schemas.microsoft.com/office/drawing/2014/main" id="{16F2BC7A-AEC2-CB81-F342-16AAC5EEA56D}"/>
              </a:ext>
            </a:extLst>
          </p:cNvPr>
          <p:cNvPicPr>
            <a:picLocks noChangeAspect="1"/>
          </p:cNvPicPr>
          <p:nvPr/>
        </p:nvPicPr>
        <p:blipFill>
          <a:blip r:embed="rId229">
            <a:extLst>
              <a:ext uri="{96DAC541-7B7A-43D3-8B79-37D633B846F1}">
                <asvg:svgBlip xmlns:asvg="http://schemas.microsoft.com/office/drawing/2016/SVG/main" r:embed="rId230"/>
              </a:ext>
            </a:extLst>
          </a:blip>
          <a:stretch>
            <a:fillRect/>
          </a:stretch>
        </p:blipFill>
        <p:spPr>
          <a:xfrm>
            <a:off x="9288960" y="5115482"/>
            <a:ext cx="360000" cy="360000"/>
          </a:xfrm>
          <a:prstGeom prst="rect">
            <a:avLst/>
          </a:prstGeom>
        </p:spPr>
      </p:pic>
      <p:pic>
        <p:nvPicPr>
          <p:cNvPr id="164" name="Рисунок 163" descr="Книги со сплошной заливкой">
            <a:extLst>
              <a:ext uri="{FF2B5EF4-FFF2-40B4-BE49-F238E27FC236}">
                <a16:creationId xmlns:a16="http://schemas.microsoft.com/office/drawing/2014/main" id="{7964319D-BBC8-0ECF-AC47-0C5343A0491B}"/>
              </a:ext>
            </a:extLst>
          </p:cNvPr>
          <p:cNvPicPr>
            <a:picLocks noChangeAspect="1"/>
          </p:cNvPicPr>
          <p:nvPr/>
        </p:nvPicPr>
        <p:blipFill>
          <a:blip r:embed="rId231">
            <a:extLst>
              <a:ext uri="{96DAC541-7B7A-43D3-8B79-37D633B846F1}">
                <asvg:svgBlip xmlns:asvg="http://schemas.microsoft.com/office/drawing/2016/SVG/main" r:embed="rId232"/>
              </a:ext>
            </a:extLst>
          </a:blip>
          <a:stretch>
            <a:fillRect/>
          </a:stretch>
        </p:blipFill>
        <p:spPr>
          <a:xfrm>
            <a:off x="8487472" y="4586833"/>
            <a:ext cx="360000" cy="360000"/>
          </a:xfrm>
          <a:prstGeom prst="rect">
            <a:avLst/>
          </a:prstGeom>
        </p:spPr>
      </p:pic>
      <p:pic>
        <p:nvPicPr>
          <p:cNvPr id="166" name="Рисунок 165" descr="Бульдозер со сплошной заливкой">
            <a:extLst>
              <a:ext uri="{FF2B5EF4-FFF2-40B4-BE49-F238E27FC236}">
                <a16:creationId xmlns:a16="http://schemas.microsoft.com/office/drawing/2014/main" id="{5E004855-124C-7EED-CECB-ED4AF03B137E}"/>
              </a:ext>
            </a:extLst>
          </p:cNvPr>
          <p:cNvPicPr>
            <a:picLocks noChangeAspect="1"/>
          </p:cNvPicPr>
          <p:nvPr/>
        </p:nvPicPr>
        <p:blipFill>
          <a:blip r:embed="rId233">
            <a:extLst>
              <a:ext uri="{96DAC541-7B7A-43D3-8B79-37D633B846F1}">
                <asvg:svgBlip xmlns:asvg="http://schemas.microsoft.com/office/drawing/2016/SVG/main" r:embed="rId234"/>
              </a:ext>
            </a:extLst>
          </a:blip>
          <a:stretch>
            <a:fillRect/>
          </a:stretch>
        </p:blipFill>
        <p:spPr>
          <a:xfrm>
            <a:off x="9312313" y="2332838"/>
            <a:ext cx="360000" cy="360000"/>
          </a:xfrm>
          <a:prstGeom prst="rect">
            <a:avLst/>
          </a:prstGeom>
        </p:spPr>
      </p:pic>
      <p:pic>
        <p:nvPicPr>
          <p:cNvPr id="168" name="Рисунок 167" descr="Расширение бизнеса со сплошной заливкой">
            <a:extLst>
              <a:ext uri="{FF2B5EF4-FFF2-40B4-BE49-F238E27FC236}">
                <a16:creationId xmlns:a16="http://schemas.microsoft.com/office/drawing/2014/main" id="{6FEA36CB-A515-18FC-89FC-11DD1608B356}"/>
              </a:ext>
            </a:extLst>
          </p:cNvPr>
          <p:cNvPicPr>
            <a:picLocks noChangeAspect="1"/>
          </p:cNvPicPr>
          <p:nvPr/>
        </p:nvPicPr>
        <p:blipFill>
          <a:blip r:embed="rId235">
            <a:extLst>
              <a:ext uri="{96DAC541-7B7A-43D3-8B79-37D633B846F1}">
                <asvg:svgBlip xmlns:asvg="http://schemas.microsoft.com/office/drawing/2016/SVG/main" r:embed="rId236"/>
              </a:ext>
            </a:extLst>
          </a:blip>
          <a:stretch>
            <a:fillRect/>
          </a:stretch>
        </p:blipFill>
        <p:spPr>
          <a:xfrm>
            <a:off x="8497762" y="5120137"/>
            <a:ext cx="360000" cy="360000"/>
          </a:xfrm>
          <a:prstGeom prst="rect">
            <a:avLst/>
          </a:prstGeom>
        </p:spPr>
      </p:pic>
      <p:pic>
        <p:nvPicPr>
          <p:cNvPr id="170" name="Рисунок 169" descr="Уход со сплошной заливкой">
            <a:extLst>
              <a:ext uri="{FF2B5EF4-FFF2-40B4-BE49-F238E27FC236}">
                <a16:creationId xmlns:a16="http://schemas.microsoft.com/office/drawing/2014/main" id="{B546D12D-99CD-84B8-D4CA-B6707E35B3BF}"/>
              </a:ext>
            </a:extLst>
          </p:cNvPr>
          <p:cNvPicPr>
            <a:picLocks noChangeAspect="1"/>
          </p:cNvPicPr>
          <p:nvPr/>
        </p:nvPicPr>
        <p:blipFill>
          <a:blip r:embed="rId237">
            <a:extLst>
              <a:ext uri="{96DAC541-7B7A-43D3-8B79-37D633B846F1}">
                <asvg:svgBlip xmlns:asvg="http://schemas.microsoft.com/office/drawing/2016/SVG/main" r:embed="rId238"/>
              </a:ext>
            </a:extLst>
          </a:blip>
          <a:stretch>
            <a:fillRect/>
          </a:stretch>
        </p:blipFill>
        <p:spPr>
          <a:xfrm>
            <a:off x="9293295" y="4585361"/>
            <a:ext cx="360000" cy="360000"/>
          </a:xfrm>
          <a:prstGeom prst="rect">
            <a:avLst/>
          </a:prstGeom>
        </p:spPr>
      </p:pic>
      <p:pic>
        <p:nvPicPr>
          <p:cNvPr id="172" name="Рисунок 171" descr="Автомеханик со сплошной заливкой">
            <a:extLst>
              <a:ext uri="{FF2B5EF4-FFF2-40B4-BE49-F238E27FC236}">
                <a16:creationId xmlns:a16="http://schemas.microsoft.com/office/drawing/2014/main" id="{E14AA589-6EA9-1285-6E5B-7FE222814BA3}"/>
              </a:ext>
            </a:extLst>
          </p:cNvPr>
          <p:cNvPicPr>
            <a:picLocks noChangeAspect="1"/>
          </p:cNvPicPr>
          <p:nvPr/>
        </p:nvPicPr>
        <p:blipFill>
          <a:blip r:embed="rId239">
            <a:extLst>
              <a:ext uri="{96DAC541-7B7A-43D3-8B79-37D633B846F1}">
                <asvg:svgBlip xmlns:asvg="http://schemas.microsoft.com/office/drawing/2016/SVG/main" r:embed="rId240"/>
              </a:ext>
            </a:extLst>
          </a:blip>
          <a:stretch>
            <a:fillRect/>
          </a:stretch>
        </p:blipFill>
        <p:spPr>
          <a:xfrm>
            <a:off x="8497897" y="2332838"/>
            <a:ext cx="360000" cy="360000"/>
          </a:xfrm>
          <a:prstGeom prst="rect">
            <a:avLst/>
          </a:prstGeom>
        </p:spPr>
      </p:pic>
      <p:pic>
        <p:nvPicPr>
          <p:cNvPr id="174" name="Рисунок 173" descr="Хорошие запасы со сплошной заливкой">
            <a:extLst>
              <a:ext uri="{FF2B5EF4-FFF2-40B4-BE49-F238E27FC236}">
                <a16:creationId xmlns:a16="http://schemas.microsoft.com/office/drawing/2014/main" id="{D4113904-13B9-0C93-CF31-0536B9576A5A}"/>
              </a:ext>
            </a:extLst>
          </p:cNvPr>
          <p:cNvPicPr>
            <a:picLocks noChangeAspect="1"/>
          </p:cNvPicPr>
          <p:nvPr/>
        </p:nvPicPr>
        <p:blipFill>
          <a:blip r:embed="rId241">
            <a:extLst>
              <a:ext uri="{96DAC541-7B7A-43D3-8B79-37D633B846F1}">
                <asvg:svgBlip xmlns:asvg="http://schemas.microsoft.com/office/drawing/2016/SVG/main" r:embed="rId242"/>
              </a:ext>
            </a:extLst>
          </a:blip>
          <a:stretch>
            <a:fillRect/>
          </a:stretch>
        </p:blipFill>
        <p:spPr>
          <a:xfrm>
            <a:off x="6915847" y="509474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1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34F174-9523-BE49-4FE6-E19A96EDA60D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9B32DD-3A5E-7BE0-0807-68234075A91A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ИКОНКИ ДЛЯ СИНЕГО ФОНА</a:t>
            </a:r>
            <a:endParaRPr lang="ru-I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Добавить со сплошной заливкой">
            <a:extLst>
              <a:ext uri="{FF2B5EF4-FFF2-40B4-BE49-F238E27FC236}">
                <a16:creationId xmlns:a16="http://schemas.microsoft.com/office/drawing/2014/main" id="{70870E10-288D-2250-3184-7B6F8E7A7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4168" y="517083"/>
            <a:ext cx="360000" cy="360000"/>
          </a:xfrm>
          <a:prstGeom prst="rect">
            <a:avLst/>
          </a:prstGeom>
        </p:spPr>
      </p:pic>
      <p:pic>
        <p:nvPicPr>
          <p:cNvPr id="12" name="Рисунок 11" descr="Добавить со сплошной заливкой">
            <a:extLst>
              <a:ext uri="{FF2B5EF4-FFF2-40B4-BE49-F238E27FC236}">
                <a16:creationId xmlns:a16="http://schemas.microsoft.com/office/drawing/2014/main" id="{A42EA7D0-2256-3FE1-E5C9-4E8A537FA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0000">
            <a:off x="9284168" y="517083"/>
            <a:ext cx="360000" cy="360000"/>
          </a:xfrm>
          <a:prstGeom prst="rect">
            <a:avLst/>
          </a:prstGeom>
        </p:spPr>
      </p:pic>
      <p:pic>
        <p:nvPicPr>
          <p:cNvPr id="4" name="Рисунок 3" descr="Производство со сплошной заливкой">
            <a:extLst>
              <a:ext uri="{FF2B5EF4-FFF2-40B4-BE49-F238E27FC236}">
                <a16:creationId xmlns:a16="http://schemas.microsoft.com/office/drawing/2014/main" id="{82D72C05-DE3F-9EF8-50CE-83DB075C6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7454" y="1248074"/>
            <a:ext cx="360000" cy="360000"/>
          </a:xfrm>
          <a:prstGeom prst="rect">
            <a:avLst/>
          </a:prstGeom>
        </p:spPr>
      </p:pic>
      <p:pic>
        <p:nvPicPr>
          <p:cNvPr id="5" name="Рисунок 4" descr="Ракета со сплошной заливкой">
            <a:extLst>
              <a:ext uri="{FF2B5EF4-FFF2-40B4-BE49-F238E27FC236}">
                <a16:creationId xmlns:a16="http://schemas.microsoft.com/office/drawing/2014/main" id="{4B7F80D0-D58D-8CAE-D4CB-3C3AC762A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5037" y="2326466"/>
            <a:ext cx="360000" cy="360000"/>
          </a:xfrm>
          <a:prstGeom prst="rect">
            <a:avLst/>
          </a:prstGeom>
        </p:spPr>
      </p:pic>
      <p:pic>
        <p:nvPicPr>
          <p:cNvPr id="6" name="Рисунок 5" descr="Щит со сплошной заливкой">
            <a:extLst>
              <a:ext uri="{FF2B5EF4-FFF2-40B4-BE49-F238E27FC236}">
                <a16:creationId xmlns:a16="http://schemas.microsoft.com/office/drawing/2014/main" id="{4545A1CE-9BFA-1949-8CF2-2B0A5328FE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95055" y="1217705"/>
            <a:ext cx="360000" cy="360000"/>
          </a:xfrm>
          <a:prstGeom prst="rect">
            <a:avLst/>
          </a:prstGeom>
        </p:spPr>
      </p:pic>
      <p:pic>
        <p:nvPicPr>
          <p:cNvPr id="7" name="Рисунок 6" descr="Русский Каседрал со сплошной заливкой">
            <a:extLst>
              <a:ext uri="{FF2B5EF4-FFF2-40B4-BE49-F238E27FC236}">
                <a16:creationId xmlns:a16="http://schemas.microsoft.com/office/drawing/2014/main" id="{330BAEC8-0211-A986-E04E-51A8A87B81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1061" y="1220191"/>
            <a:ext cx="360000" cy="360000"/>
          </a:xfrm>
          <a:prstGeom prst="rect">
            <a:avLst/>
          </a:prstGeom>
        </p:spPr>
      </p:pic>
      <p:pic>
        <p:nvPicPr>
          <p:cNvPr id="8" name="Рисунок 7" descr="Город со сплошной заливкой">
            <a:extLst>
              <a:ext uri="{FF2B5EF4-FFF2-40B4-BE49-F238E27FC236}">
                <a16:creationId xmlns:a16="http://schemas.microsoft.com/office/drawing/2014/main" id="{CA14DA99-BF29-261A-03CD-489D1DDDC0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5438" y="1220191"/>
            <a:ext cx="360000" cy="360000"/>
          </a:xfrm>
          <a:prstGeom prst="rect">
            <a:avLst/>
          </a:prstGeom>
        </p:spPr>
      </p:pic>
      <p:pic>
        <p:nvPicPr>
          <p:cNvPr id="9" name="Рисунок 8" descr="Указатель со сплошной заливкой">
            <a:extLst>
              <a:ext uri="{FF2B5EF4-FFF2-40B4-BE49-F238E27FC236}">
                <a16:creationId xmlns:a16="http://schemas.microsoft.com/office/drawing/2014/main" id="{A45A8E71-380A-6D0B-2161-D39EFA25AA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1106" y="2333168"/>
            <a:ext cx="360000" cy="360000"/>
          </a:xfrm>
          <a:prstGeom prst="rect">
            <a:avLst/>
          </a:prstGeom>
        </p:spPr>
      </p:pic>
      <p:pic>
        <p:nvPicPr>
          <p:cNvPr id="10" name="Рисунок 9" descr="Монеты со сплошной заливкой">
            <a:extLst>
              <a:ext uri="{FF2B5EF4-FFF2-40B4-BE49-F238E27FC236}">
                <a16:creationId xmlns:a16="http://schemas.microsoft.com/office/drawing/2014/main" id="{05904491-5823-98A0-ECC3-7E659D0517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203021" y="3971777"/>
            <a:ext cx="360000" cy="360000"/>
          </a:xfrm>
          <a:prstGeom prst="rect">
            <a:avLst/>
          </a:prstGeom>
        </p:spPr>
      </p:pic>
      <p:pic>
        <p:nvPicPr>
          <p:cNvPr id="13" name="Рисунок 12" descr="Бумага со сплошной заливкой">
            <a:extLst>
              <a:ext uri="{FF2B5EF4-FFF2-40B4-BE49-F238E27FC236}">
                <a16:creationId xmlns:a16="http://schemas.microsoft.com/office/drawing/2014/main" id="{6D89CFED-ECC0-6FFE-F0A1-ECBFCB38E2D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1061" y="1773329"/>
            <a:ext cx="360000" cy="360000"/>
          </a:xfrm>
          <a:prstGeom prst="rect">
            <a:avLst/>
          </a:prstGeom>
        </p:spPr>
      </p:pic>
      <p:pic>
        <p:nvPicPr>
          <p:cNvPr id="14" name="Рисунок 13" descr="Конвертируемый со сплошной заливкой">
            <a:extLst>
              <a:ext uri="{FF2B5EF4-FFF2-40B4-BE49-F238E27FC236}">
                <a16:creationId xmlns:a16="http://schemas.microsoft.com/office/drawing/2014/main" id="{4F1A5C6A-5AE3-5CE9-7FCC-8E759B5F998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203021" y="2326466"/>
            <a:ext cx="360000" cy="360000"/>
          </a:xfrm>
          <a:prstGeom prst="rect">
            <a:avLst/>
          </a:prstGeom>
        </p:spPr>
      </p:pic>
      <p:pic>
        <p:nvPicPr>
          <p:cNvPr id="15" name="Рисунок 14" descr="Маркер со сплошной заливкой">
            <a:extLst>
              <a:ext uri="{FF2B5EF4-FFF2-40B4-BE49-F238E27FC236}">
                <a16:creationId xmlns:a16="http://schemas.microsoft.com/office/drawing/2014/main" id="{F986A720-DE69-D39D-F12E-8FA710FE730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21106" y="5097715"/>
            <a:ext cx="360000" cy="360000"/>
          </a:xfrm>
          <a:prstGeom prst="rect">
            <a:avLst/>
          </a:prstGeom>
        </p:spPr>
      </p:pic>
      <p:pic>
        <p:nvPicPr>
          <p:cNvPr id="16" name="Рисунок 15" descr="Пользователь со сплошной заливкой">
            <a:extLst>
              <a:ext uri="{FF2B5EF4-FFF2-40B4-BE49-F238E27FC236}">
                <a16:creationId xmlns:a16="http://schemas.microsoft.com/office/drawing/2014/main" id="{0DE80613-801E-B9A1-FF2A-FFEC480C434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21106" y="3453582"/>
            <a:ext cx="360000" cy="360000"/>
          </a:xfrm>
          <a:prstGeom prst="rect">
            <a:avLst/>
          </a:prstGeom>
        </p:spPr>
      </p:pic>
      <p:pic>
        <p:nvPicPr>
          <p:cNvPr id="17" name="Рисунок 16" descr="Портфель со сплошной заливкой">
            <a:extLst>
              <a:ext uri="{FF2B5EF4-FFF2-40B4-BE49-F238E27FC236}">
                <a16:creationId xmlns:a16="http://schemas.microsoft.com/office/drawing/2014/main" id="{D116F02D-BE61-2CF0-31A9-3258B2997C3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498345" y="3455570"/>
            <a:ext cx="360000" cy="360000"/>
          </a:xfrm>
          <a:prstGeom prst="rect">
            <a:avLst/>
          </a:prstGeom>
        </p:spPr>
      </p:pic>
      <p:pic>
        <p:nvPicPr>
          <p:cNvPr id="18" name="Рисунок 17" descr="Переместить со сплошной заливкой">
            <a:extLst>
              <a:ext uri="{FF2B5EF4-FFF2-40B4-BE49-F238E27FC236}">
                <a16:creationId xmlns:a16="http://schemas.microsoft.com/office/drawing/2014/main" id="{1C4ECB49-F1B8-2CFC-23BB-677AD829CDC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143041" y="2885159"/>
            <a:ext cx="360000" cy="360000"/>
          </a:xfrm>
          <a:prstGeom prst="rect">
            <a:avLst/>
          </a:prstGeom>
        </p:spPr>
      </p:pic>
      <p:pic>
        <p:nvPicPr>
          <p:cNvPr id="19" name="Рисунок 18" descr="Добавить со сплошной заливкой">
            <a:extLst>
              <a:ext uri="{FF2B5EF4-FFF2-40B4-BE49-F238E27FC236}">
                <a16:creationId xmlns:a16="http://schemas.microsoft.com/office/drawing/2014/main" id="{02704C28-6F4B-BA3F-073C-750881BDD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106" y="2885159"/>
            <a:ext cx="360000" cy="360000"/>
          </a:xfrm>
          <a:prstGeom prst="rect">
            <a:avLst/>
          </a:prstGeom>
        </p:spPr>
      </p:pic>
      <p:pic>
        <p:nvPicPr>
          <p:cNvPr id="20" name="Рисунок 19" descr="Банк со сплошной заливкой">
            <a:extLst>
              <a:ext uri="{FF2B5EF4-FFF2-40B4-BE49-F238E27FC236}">
                <a16:creationId xmlns:a16="http://schemas.microsoft.com/office/drawing/2014/main" id="{8FB997B9-FD22-F95F-33CD-572A232AC2D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183442" y="1220191"/>
            <a:ext cx="360000" cy="360000"/>
          </a:xfrm>
          <a:prstGeom prst="rect">
            <a:avLst/>
          </a:prstGeom>
        </p:spPr>
      </p:pic>
      <p:pic>
        <p:nvPicPr>
          <p:cNvPr id="21" name="Рисунок 20" descr="Пузырь с сообщением чата со сплошной заливкой">
            <a:extLst>
              <a:ext uri="{FF2B5EF4-FFF2-40B4-BE49-F238E27FC236}">
                <a16:creationId xmlns:a16="http://schemas.microsoft.com/office/drawing/2014/main" id="{4A4DB0A6-B809-D3DA-04F4-259EA65D0B6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567033" y="3453582"/>
            <a:ext cx="360000" cy="360000"/>
          </a:xfrm>
          <a:prstGeom prst="rect">
            <a:avLst/>
          </a:prstGeom>
        </p:spPr>
      </p:pic>
      <p:pic>
        <p:nvPicPr>
          <p:cNvPr id="22" name="Рисунок 21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76087427-9828-1255-1ABF-2D97D9F7B20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991025" y="3971777"/>
            <a:ext cx="360000" cy="360000"/>
          </a:xfrm>
          <a:prstGeom prst="rect">
            <a:avLst/>
          </a:prstGeom>
        </p:spPr>
      </p:pic>
      <p:pic>
        <p:nvPicPr>
          <p:cNvPr id="23" name="Рисунок 22" descr="Пользователи со сплошной заливкой">
            <a:extLst>
              <a:ext uri="{FF2B5EF4-FFF2-40B4-BE49-F238E27FC236}">
                <a16:creationId xmlns:a16="http://schemas.microsoft.com/office/drawing/2014/main" id="{635C8124-D88F-884C-D0DA-9710618025A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203021" y="3453582"/>
            <a:ext cx="360000" cy="360000"/>
          </a:xfrm>
          <a:prstGeom prst="rect">
            <a:avLst/>
          </a:prstGeom>
        </p:spPr>
      </p:pic>
      <p:pic>
        <p:nvPicPr>
          <p:cNvPr id="24" name="Рисунок 23" descr="Круговая блок-схема со сплошной заливкой">
            <a:extLst>
              <a:ext uri="{FF2B5EF4-FFF2-40B4-BE49-F238E27FC236}">
                <a16:creationId xmlns:a16="http://schemas.microsoft.com/office/drawing/2014/main" id="{3F64CD0F-4A14-E29F-FCF9-3E1EB37A2C3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719049" y="2894749"/>
            <a:ext cx="360000" cy="360000"/>
          </a:xfrm>
          <a:prstGeom prst="rect">
            <a:avLst/>
          </a:prstGeom>
        </p:spPr>
      </p:pic>
      <p:pic>
        <p:nvPicPr>
          <p:cNvPr id="25" name="Рисунок 24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B10CDB29-3180-0E7B-4B46-059FF9C42C2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423090" y="2879605"/>
            <a:ext cx="365554" cy="365554"/>
          </a:xfrm>
          <a:prstGeom prst="rect">
            <a:avLst/>
          </a:prstGeom>
        </p:spPr>
      </p:pic>
      <p:pic>
        <p:nvPicPr>
          <p:cNvPr id="26" name="Рисунок 25" descr="Целевая аудитория со сплошной заливкой">
            <a:extLst>
              <a:ext uri="{FF2B5EF4-FFF2-40B4-BE49-F238E27FC236}">
                <a16:creationId xmlns:a16="http://schemas.microsoft.com/office/drawing/2014/main" id="{547B1450-1B5B-32C1-AB47-1BA4EEFDB44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991025" y="3453582"/>
            <a:ext cx="360000" cy="360000"/>
          </a:xfrm>
          <a:prstGeom prst="rect">
            <a:avLst/>
          </a:prstGeom>
        </p:spPr>
      </p:pic>
      <p:pic>
        <p:nvPicPr>
          <p:cNvPr id="27" name="Рисунок 26" descr="Круги со стрелками со сплошной заливкой">
            <a:extLst>
              <a:ext uri="{FF2B5EF4-FFF2-40B4-BE49-F238E27FC236}">
                <a16:creationId xmlns:a16="http://schemas.microsoft.com/office/drawing/2014/main" id="{377D09B8-F580-379C-29AA-D3234F6D6BD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507051" y="2894749"/>
            <a:ext cx="360000" cy="360000"/>
          </a:xfrm>
          <a:prstGeom prst="rect">
            <a:avLst/>
          </a:prstGeom>
        </p:spPr>
      </p:pic>
      <p:pic>
        <p:nvPicPr>
          <p:cNvPr id="28" name="Рисунок 27" descr="Презентация с линейчатой диаграммой со сплошной заливкой">
            <a:extLst>
              <a:ext uri="{FF2B5EF4-FFF2-40B4-BE49-F238E27FC236}">
                <a16:creationId xmlns:a16="http://schemas.microsoft.com/office/drawing/2014/main" id="{CE0C4029-4CB1-0CD8-151F-25EF1664BB61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971446" y="1773329"/>
            <a:ext cx="360000" cy="360000"/>
          </a:xfrm>
          <a:prstGeom prst="rect">
            <a:avLst/>
          </a:prstGeom>
        </p:spPr>
      </p:pic>
      <p:pic>
        <p:nvPicPr>
          <p:cNvPr id="29" name="Рисунок 28" descr="Лупа со сплошной заливкой">
            <a:extLst>
              <a:ext uri="{FF2B5EF4-FFF2-40B4-BE49-F238E27FC236}">
                <a16:creationId xmlns:a16="http://schemas.microsoft.com/office/drawing/2014/main" id="{5246EE91-8742-A212-BFDD-378309F5365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6123462" y="1773329"/>
            <a:ext cx="360000" cy="360000"/>
          </a:xfrm>
          <a:prstGeom prst="rect">
            <a:avLst/>
          </a:prstGeom>
        </p:spPr>
      </p:pic>
      <p:pic>
        <p:nvPicPr>
          <p:cNvPr id="30" name="Рисунок 29" descr="Интернет со сплошной заливкой">
            <a:extLst>
              <a:ext uri="{FF2B5EF4-FFF2-40B4-BE49-F238E27FC236}">
                <a16:creationId xmlns:a16="http://schemas.microsoft.com/office/drawing/2014/main" id="{6B84FB3B-5831-C826-6413-F7BA791225B1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699470" y="1773329"/>
            <a:ext cx="360000" cy="360000"/>
          </a:xfrm>
          <a:prstGeom prst="rect">
            <a:avLst/>
          </a:prstGeom>
        </p:spPr>
      </p:pic>
      <p:pic>
        <p:nvPicPr>
          <p:cNvPr id="31" name="Рисунок 30" descr="Мегафон1 со сплошной заливкой">
            <a:extLst>
              <a:ext uri="{FF2B5EF4-FFF2-40B4-BE49-F238E27FC236}">
                <a16:creationId xmlns:a16="http://schemas.microsoft.com/office/drawing/2014/main" id="{2BB3BA60-486C-B6AB-5913-39DC5FC4E01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428644" y="3971777"/>
            <a:ext cx="360000" cy="360000"/>
          </a:xfrm>
          <a:prstGeom prst="rect">
            <a:avLst/>
          </a:prstGeom>
        </p:spPr>
      </p:pic>
      <p:pic>
        <p:nvPicPr>
          <p:cNvPr id="32" name="Рисунок 31" descr="Ноутбук со сплошной заливкой">
            <a:extLst>
              <a:ext uri="{FF2B5EF4-FFF2-40B4-BE49-F238E27FC236}">
                <a16:creationId xmlns:a16="http://schemas.microsoft.com/office/drawing/2014/main" id="{697D62D1-6BB2-D4E2-789A-93A9BF7C11D1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6911466" y="1773329"/>
            <a:ext cx="360000" cy="360000"/>
          </a:xfrm>
          <a:prstGeom prst="rect">
            <a:avLst/>
          </a:prstGeom>
        </p:spPr>
      </p:pic>
      <p:pic>
        <p:nvPicPr>
          <p:cNvPr id="33" name="Рисунок 32" descr="Мишень со сплошной заливкой">
            <a:extLst>
              <a:ext uri="{FF2B5EF4-FFF2-40B4-BE49-F238E27FC236}">
                <a16:creationId xmlns:a16="http://schemas.microsoft.com/office/drawing/2014/main" id="{D72669CF-5AE0-18F1-D05F-99BF48DED55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6931045" y="2885159"/>
            <a:ext cx="360000" cy="360000"/>
          </a:xfrm>
          <a:prstGeom prst="rect">
            <a:avLst/>
          </a:prstGeom>
        </p:spPr>
      </p:pic>
      <p:pic>
        <p:nvPicPr>
          <p:cNvPr id="34" name="Рисунок 33" descr="Документ со сплошной заливкой">
            <a:extLst>
              <a:ext uri="{FF2B5EF4-FFF2-40B4-BE49-F238E27FC236}">
                <a16:creationId xmlns:a16="http://schemas.microsoft.com/office/drawing/2014/main" id="{DF2B8199-6C29-1086-B559-9111971FF4FC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395438" y="1773329"/>
            <a:ext cx="360000" cy="360000"/>
          </a:xfrm>
          <a:prstGeom prst="rect">
            <a:avLst/>
          </a:prstGeom>
        </p:spPr>
      </p:pic>
      <p:pic>
        <p:nvPicPr>
          <p:cNvPr id="35" name="Рисунок 34" descr="Поделиться со сплошной заливкой">
            <a:extLst>
              <a:ext uri="{FF2B5EF4-FFF2-40B4-BE49-F238E27FC236}">
                <a16:creationId xmlns:a16="http://schemas.microsoft.com/office/drawing/2014/main" id="{613FFA1A-2443-5601-294C-AD51C9643C74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779029" y="3453582"/>
            <a:ext cx="360000" cy="360000"/>
          </a:xfrm>
          <a:prstGeom prst="rect">
            <a:avLst/>
          </a:prstGeom>
        </p:spPr>
      </p:pic>
      <p:pic>
        <p:nvPicPr>
          <p:cNvPr id="36" name="Рисунок 35" descr="Запрещено со сплошной заливкой">
            <a:extLst>
              <a:ext uri="{FF2B5EF4-FFF2-40B4-BE49-F238E27FC236}">
                <a16:creationId xmlns:a16="http://schemas.microsoft.com/office/drawing/2014/main" id="{38B342E0-45C0-654D-D3AA-2410B3C96DA8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2203021" y="2885159"/>
            <a:ext cx="360000" cy="360000"/>
          </a:xfrm>
          <a:prstGeom prst="rect">
            <a:avLst/>
          </a:prstGeom>
        </p:spPr>
      </p:pic>
      <p:pic>
        <p:nvPicPr>
          <p:cNvPr id="37" name="Рисунок 36" descr="Схема с ветвлением со сплошной заливкой">
            <a:extLst>
              <a:ext uri="{FF2B5EF4-FFF2-40B4-BE49-F238E27FC236}">
                <a16:creationId xmlns:a16="http://schemas.microsoft.com/office/drawing/2014/main" id="{613AF586-685D-D868-6FAB-46C8C010BB65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9295055" y="2879605"/>
            <a:ext cx="360000" cy="360000"/>
          </a:xfrm>
          <a:prstGeom prst="rect">
            <a:avLst/>
          </a:prstGeom>
        </p:spPr>
      </p:pic>
      <p:pic>
        <p:nvPicPr>
          <p:cNvPr id="38" name="Рисунок 37" descr="Приблизить со сплошной заливкой">
            <a:extLst>
              <a:ext uri="{FF2B5EF4-FFF2-40B4-BE49-F238E27FC236}">
                <a16:creationId xmlns:a16="http://schemas.microsoft.com/office/drawing/2014/main" id="{7E473E6D-8A76-82D4-7B96-458CF7D25946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4547454" y="1787270"/>
            <a:ext cx="360000" cy="360000"/>
          </a:xfrm>
          <a:prstGeom prst="rect">
            <a:avLst/>
          </a:prstGeom>
        </p:spPr>
      </p:pic>
      <p:pic>
        <p:nvPicPr>
          <p:cNvPr id="39" name="Рисунок 38" descr="Контрольный список со сплошной заливкой">
            <a:extLst>
              <a:ext uri="{FF2B5EF4-FFF2-40B4-BE49-F238E27FC236}">
                <a16:creationId xmlns:a16="http://schemas.microsoft.com/office/drawing/2014/main" id="{73950A8E-A102-39FE-70E0-A7D7CFCF2466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2183442" y="1773329"/>
            <a:ext cx="360000" cy="360000"/>
          </a:xfrm>
          <a:prstGeom prst="rect">
            <a:avLst/>
          </a:prstGeom>
        </p:spPr>
      </p:pic>
      <p:pic>
        <p:nvPicPr>
          <p:cNvPr id="40" name="Рисунок 39" descr="Значок &quot;Создать&quot; со сплошной заливкой">
            <a:extLst>
              <a:ext uri="{FF2B5EF4-FFF2-40B4-BE49-F238E27FC236}">
                <a16:creationId xmlns:a16="http://schemas.microsoft.com/office/drawing/2014/main" id="{9A82C86A-CA79-E405-EEC6-EFB8A2031CE7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2991025" y="2885159"/>
            <a:ext cx="360000" cy="360000"/>
          </a:xfrm>
          <a:prstGeom prst="rect">
            <a:avLst/>
          </a:prstGeom>
        </p:spPr>
      </p:pic>
      <p:pic>
        <p:nvPicPr>
          <p:cNvPr id="41" name="Рисунок 40" descr="Включенный свет со сплошной заливкой">
            <a:extLst>
              <a:ext uri="{FF2B5EF4-FFF2-40B4-BE49-F238E27FC236}">
                <a16:creationId xmlns:a16="http://schemas.microsoft.com/office/drawing/2014/main" id="{7910E1A4-4955-3866-6B6F-8B38E7369A61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621106" y="3971777"/>
            <a:ext cx="360000" cy="360000"/>
          </a:xfrm>
          <a:prstGeom prst="rect">
            <a:avLst/>
          </a:prstGeom>
        </p:spPr>
      </p:pic>
      <p:pic>
        <p:nvPicPr>
          <p:cNvPr id="42" name="Рисунок 41" descr="Свернуть со сплошной заливкой">
            <a:extLst>
              <a:ext uri="{FF2B5EF4-FFF2-40B4-BE49-F238E27FC236}">
                <a16:creationId xmlns:a16="http://schemas.microsoft.com/office/drawing/2014/main" id="{61146B59-AF09-F0DA-3941-585E1AD06BC6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5355037" y="2879605"/>
            <a:ext cx="360000" cy="360000"/>
          </a:xfrm>
          <a:prstGeom prst="rect">
            <a:avLst/>
          </a:prstGeom>
        </p:spPr>
      </p:pic>
      <p:pic>
        <p:nvPicPr>
          <p:cNvPr id="43" name="Рисунок 42" descr="Круизное судно со сплошной заливкой">
            <a:extLst>
              <a:ext uri="{FF2B5EF4-FFF2-40B4-BE49-F238E27FC236}">
                <a16:creationId xmlns:a16="http://schemas.microsoft.com/office/drawing/2014/main" id="{58753D36-C255-67A6-5D7E-A9C403F952B1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2991025" y="2326466"/>
            <a:ext cx="360000" cy="360000"/>
          </a:xfrm>
          <a:prstGeom prst="rect">
            <a:avLst/>
          </a:prstGeom>
        </p:spPr>
      </p:pic>
      <p:pic>
        <p:nvPicPr>
          <p:cNvPr id="44" name="Рисунок 43" descr="Поезд со сплошной заливкой">
            <a:extLst>
              <a:ext uri="{FF2B5EF4-FFF2-40B4-BE49-F238E27FC236}">
                <a16:creationId xmlns:a16="http://schemas.microsoft.com/office/drawing/2014/main" id="{64D2009D-2CC0-5294-1C59-67675337596D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779029" y="2326466"/>
            <a:ext cx="360000" cy="360000"/>
          </a:xfrm>
          <a:prstGeom prst="rect">
            <a:avLst/>
          </a:prstGeom>
        </p:spPr>
      </p:pic>
      <p:pic>
        <p:nvPicPr>
          <p:cNvPr id="45" name="Рисунок 44" descr="Самолет со сплошной заливкой">
            <a:extLst>
              <a:ext uri="{FF2B5EF4-FFF2-40B4-BE49-F238E27FC236}">
                <a16:creationId xmlns:a16="http://schemas.microsoft.com/office/drawing/2014/main" id="{3DA6BC34-CD7E-9A2B-7111-A9F59F93F8AF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567033" y="2326466"/>
            <a:ext cx="360000" cy="360000"/>
          </a:xfrm>
          <a:prstGeom prst="rect">
            <a:avLst/>
          </a:prstGeom>
        </p:spPr>
      </p:pic>
      <p:pic>
        <p:nvPicPr>
          <p:cNvPr id="46" name="Рисунок 45" descr="Пользовательский интерфейс и взаимодействие с пользователем со сплошной заливкой">
            <a:extLst>
              <a:ext uri="{FF2B5EF4-FFF2-40B4-BE49-F238E27FC236}">
                <a16:creationId xmlns:a16="http://schemas.microsoft.com/office/drawing/2014/main" id="{D3827EE7-DF79-E9C6-63CE-977C7B336AEC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8487472" y="1773329"/>
            <a:ext cx="360000" cy="360000"/>
          </a:xfrm>
          <a:prstGeom prst="rect">
            <a:avLst/>
          </a:prstGeom>
        </p:spPr>
      </p:pic>
      <p:pic>
        <p:nvPicPr>
          <p:cNvPr id="47" name="Рисунок 46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C6821E99-694B-BBF3-79D6-642DB957781A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1428644" y="4544672"/>
            <a:ext cx="360000" cy="360000"/>
          </a:xfrm>
          <a:prstGeom prst="rect">
            <a:avLst/>
          </a:prstGeom>
        </p:spPr>
      </p:pic>
      <p:pic>
        <p:nvPicPr>
          <p:cNvPr id="48" name="Рисунок 47" descr="Огонь со сплошной заливкой">
            <a:extLst>
              <a:ext uri="{FF2B5EF4-FFF2-40B4-BE49-F238E27FC236}">
                <a16:creationId xmlns:a16="http://schemas.microsoft.com/office/drawing/2014/main" id="{6854EAC0-362A-D707-6650-1CCE9B2F8F6F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21106" y="4544672"/>
            <a:ext cx="360000" cy="360000"/>
          </a:xfrm>
          <a:prstGeom prst="rect">
            <a:avLst/>
          </a:prstGeom>
        </p:spPr>
      </p:pic>
      <p:pic>
        <p:nvPicPr>
          <p:cNvPr id="49" name="Рисунок 48" descr="Телефонная трубка со сплошной заливкой">
            <a:extLst>
              <a:ext uri="{FF2B5EF4-FFF2-40B4-BE49-F238E27FC236}">
                <a16:creationId xmlns:a16="http://schemas.microsoft.com/office/drawing/2014/main" id="{0CB33627-3D5F-809F-2355-A5D0EF709180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428644" y="5097715"/>
            <a:ext cx="360000" cy="360000"/>
          </a:xfrm>
          <a:prstGeom prst="rect">
            <a:avLst/>
          </a:prstGeom>
        </p:spPr>
      </p:pic>
      <p:pic>
        <p:nvPicPr>
          <p:cNvPr id="50" name="Рисунок 49" descr="Конверт со сплошной заливкой">
            <a:extLst>
              <a:ext uri="{FF2B5EF4-FFF2-40B4-BE49-F238E27FC236}">
                <a16:creationId xmlns:a16="http://schemas.microsoft.com/office/drawing/2014/main" id="{C7636BC8-F2A8-D1CA-DB07-4984734F7C0E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2203021" y="5097715"/>
            <a:ext cx="360000" cy="360000"/>
          </a:xfrm>
          <a:prstGeom prst="rect">
            <a:avLst/>
          </a:prstGeom>
        </p:spPr>
      </p:pic>
      <p:pic>
        <p:nvPicPr>
          <p:cNvPr id="51" name="Рисунок 50" descr="Посевы со сплошной заливкой">
            <a:extLst>
              <a:ext uri="{FF2B5EF4-FFF2-40B4-BE49-F238E27FC236}">
                <a16:creationId xmlns:a16="http://schemas.microsoft.com/office/drawing/2014/main" id="{A92B0F57-528B-3006-0596-95222381CE75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4577659" y="5653442"/>
            <a:ext cx="360000" cy="360000"/>
          </a:xfrm>
          <a:prstGeom prst="rect">
            <a:avLst/>
          </a:prstGeom>
        </p:spPr>
      </p:pic>
      <p:pic>
        <p:nvPicPr>
          <p:cNvPr id="52" name="Рисунок 51" descr="Золотые слитки со сплошной заливкой">
            <a:extLst>
              <a:ext uri="{FF2B5EF4-FFF2-40B4-BE49-F238E27FC236}">
                <a16:creationId xmlns:a16="http://schemas.microsoft.com/office/drawing/2014/main" id="{C3F4B289-5E5A-B247-B2C3-8C7150C8ADAB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5322383" y="5132659"/>
            <a:ext cx="360000" cy="360000"/>
          </a:xfrm>
          <a:prstGeom prst="rect">
            <a:avLst/>
          </a:prstGeom>
        </p:spPr>
      </p:pic>
      <p:pic>
        <p:nvPicPr>
          <p:cNvPr id="53" name="Рисунок 52" descr="Холмы со сплошной заливкой">
            <a:extLst>
              <a:ext uri="{FF2B5EF4-FFF2-40B4-BE49-F238E27FC236}">
                <a16:creationId xmlns:a16="http://schemas.microsoft.com/office/drawing/2014/main" id="{67B05C40-523D-D748-CF5A-C09DBF6A79EA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6143041" y="6199478"/>
            <a:ext cx="360000" cy="360000"/>
          </a:xfrm>
          <a:prstGeom prst="rect">
            <a:avLst/>
          </a:prstGeom>
        </p:spPr>
      </p:pic>
      <p:pic>
        <p:nvPicPr>
          <p:cNvPr id="54" name="Рисунок 53" descr="Сельское хозяйство со сплошной заливкой">
            <a:extLst>
              <a:ext uri="{FF2B5EF4-FFF2-40B4-BE49-F238E27FC236}">
                <a16:creationId xmlns:a16="http://schemas.microsoft.com/office/drawing/2014/main" id="{0532F82D-17E0-0076-422A-E1E5B0D3E954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6931045" y="6199478"/>
            <a:ext cx="360000" cy="360000"/>
          </a:xfrm>
          <a:prstGeom prst="rect">
            <a:avLst/>
          </a:prstGeom>
        </p:spPr>
      </p:pic>
      <p:pic>
        <p:nvPicPr>
          <p:cNvPr id="55" name="Рисунок 54" descr="Лиственное дерево со сплошной заливкой">
            <a:extLst>
              <a:ext uri="{FF2B5EF4-FFF2-40B4-BE49-F238E27FC236}">
                <a16:creationId xmlns:a16="http://schemas.microsoft.com/office/drawing/2014/main" id="{C32E4B5B-EA7B-D4DF-91FA-3AE1F14084CD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3001651" y="5653442"/>
            <a:ext cx="360000" cy="360000"/>
          </a:xfrm>
          <a:prstGeom prst="rect">
            <a:avLst/>
          </a:prstGeom>
        </p:spPr>
      </p:pic>
      <p:pic>
        <p:nvPicPr>
          <p:cNvPr id="56" name="Рисунок 55" descr="Елка со сплошной заливкой">
            <a:extLst>
              <a:ext uri="{FF2B5EF4-FFF2-40B4-BE49-F238E27FC236}">
                <a16:creationId xmlns:a16="http://schemas.microsoft.com/office/drawing/2014/main" id="{F12E3659-E297-1ADA-B604-A8436483B351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3789655" y="5653442"/>
            <a:ext cx="360000" cy="360000"/>
          </a:xfrm>
          <a:prstGeom prst="rect">
            <a:avLst/>
          </a:prstGeom>
        </p:spPr>
      </p:pic>
      <p:pic>
        <p:nvPicPr>
          <p:cNvPr id="57" name="Рисунок 56" descr="Термометр со сплошной заливкой">
            <a:extLst>
              <a:ext uri="{FF2B5EF4-FFF2-40B4-BE49-F238E27FC236}">
                <a16:creationId xmlns:a16="http://schemas.microsoft.com/office/drawing/2014/main" id="{3225CE2A-8B82-E978-7C00-0DB577C0706E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2991025" y="4544672"/>
            <a:ext cx="360000" cy="360000"/>
          </a:xfrm>
          <a:prstGeom prst="rect">
            <a:avLst/>
          </a:prstGeom>
        </p:spPr>
      </p:pic>
      <p:pic>
        <p:nvPicPr>
          <p:cNvPr id="58" name="Рисунок 57" descr="Дождь со сплошной заливкой">
            <a:extLst>
              <a:ext uri="{FF2B5EF4-FFF2-40B4-BE49-F238E27FC236}">
                <a16:creationId xmlns:a16="http://schemas.microsoft.com/office/drawing/2014/main" id="{CA5F17C5-0693-010E-D20C-C5286A228256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21106" y="5653442"/>
            <a:ext cx="360000" cy="360000"/>
          </a:xfrm>
          <a:prstGeom prst="rect">
            <a:avLst/>
          </a:prstGeom>
        </p:spPr>
      </p:pic>
      <p:pic>
        <p:nvPicPr>
          <p:cNvPr id="59" name="Рисунок 58" descr="Отменить подписку со сплошной заливкой">
            <a:extLst>
              <a:ext uri="{FF2B5EF4-FFF2-40B4-BE49-F238E27FC236}">
                <a16:creationId xmlns:a16="http://schemas.microsoft.com/office/drawing/2014/main" id="{AA706CFE-22AA-F5A8-FC7F-FF5AEE6B5477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1428644" y="3453582"/>
            <a:ext cx="360000" cy="360000"/>
          </a:xfrm>
          <a:prstGeom prst="rect">
            <a:avLst/>
          </a:prstGeom>
        </p:spPr>
      </p:pic>
      <p:pic>
        <p:nvPicPr>
          <p:cNvPr id="60" name="Рисунок 59" descr="Уменьшить со сплошной заливкой">
            <a:extLst>
              <a:ext uri="{FF2B5EF4-FFF2-40B4-BE49-F238E27FC236}">
                <a16:creationId xmlns:a16="http://schemas.microsoft.com/office/drawing/2014/main" id="{4C4E9149-C886-BEF6-136A-C47CE10C0E52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5335458" y="1787270"/>
            <a:ext cx="360000" cy="360000"/>
          </a:xfrm>
          <a:prstGeom prst="rect">
            <a:avLst/>
          </a:prstGeom>
        </p:spPr>
      </p:pic>
      <p:pic>
        <p:nvPicPr>
          <p:cNvPr id="61" name="Рисунок 60" descr="Презентация с организационной диаграммой со сплошной заливкой">
            <a:extLst>
              <a:ext uri="{FF2B5EF4-FFF2-40B4-BE49-F238E27FC236}">
                <a16:creationId xmlns:a16="http://schemas.microsoft.com/office/drawing/2014/main" id="{62255721-D617-B8E0-38C3-4678F0B843DB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3759450" y="1787270"/>
            <a:ext cx="360000" cy="360000"/>
          </a:xfrm>
          <a:prstGeom prst="rect">
            <a:avLst/>
          </a:prstGeom>
        </p:spPr>
      </p:pic>
      <p:pic>
        <p:nvPicPr>
          <p:cNvPr id="62" name="Рисунок 61" descr="Магнит со сплошной заливкой">
            <a:extLst>
              <a:ext uri="{FF2B5EF4-FFF2-40B4-BE49-F238E27FC236}">
                <a16:creationId xmlns:a16="http://schemas.microsoft.com/office/drawing/2014/main" id="{16B29657-62F7-392A-96BD-9B0797B23524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7699468" y="4586833"/>
            <a:ext cx="360000" cy="360000"/>
          </a:xfrm>
          <a:prstGeom prst="rect">
            <a:avLst/>
          </a:prstGeom>
        </p:spPr>
      </p:pic>
      <p:pic>
        <p:nvPicPr>
          <p:cNvPr id="63" name="Рисунок 62" descr="Больница со сплошной заливкой">
            <a:extLst>
              <a:ext uri="{FF2B5EF4-FFF2-40B4-BE49-F238E27FC236}">
                <a16:creationId xmlns:a16="http://schemas.microsoft.com/office/drawing/2014/main" id="{0488155C-6AF5-3F37-3D4D-CFD39A38358E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2971446" y="1225150"/>
            <a:ext cx="360000" cy="360000"/>
          </a:xfrm>
          <a:prstGeom prst="rect">
            <a:avLst/>
          </a:prstGeom>
        </p:spPr>
      </p:pic>
      <p:pic>
        <p:nvPicPr>
          <p:cNvPr id="64" name="Рисунок 63" descr="Секундомер 25% со сплошной заливкой">
            <a:extLst>
              <a:ext uri="{FF2B5EF4-FFF2-40B4-BE49-F238E27FC236}">
                <a16:creationId xmlns:a16="http://schemas.microsoft.com/office/drawing/2014/main" id="{DC5A8E3E-2532-1062-1739-9B8B5668E4DC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5339841" y="3971777"/>
            <a:ext cx="360000" cy="360000"/>
          </a:xfrm>
          <a:prstGeom prst="rect">
            <a:avLst/>
          </a:prstGeom>
        </p:spPr>
      </p:pic>
      <p:pic>
        <p:nvPicPr>
          <p:cNvPr id="65" name="Рисунок 64" descr="Диаграмма с тенденцией спада со сплошной заливкой">
            <a:extLst>
              <a:ext uri="{FF2B5EF4-FFF2-40B4-BE49-F238E27FC236}">
                <a16:creationId xmlns:a16="http://schemas.microsoft.com/office/drawing/2014/main" id="{E154D324-2FAB-91F3-8C42-070B39E7C6B7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3779029" y="3971777"/>
            <a:ext cx="360000" cy="360000"/>
          </a:xfrm>
          <a:prstGeom prst="rect">
            <a:avLst/>
          </a:prstGeom>
        </p:spPr>
      </p:pic>
      <p:pic>
        <p:nvPicPr>
          <p:cNvPr id="66" name="Рисунок 65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4EBC0BCE-067A-D30F-2AEA-5ABFE53A935B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621106" y="6203992"/>
            <a:ext cx="360000" cy="360000"/>
          </a:xfrm>
          <a:prstGeom prst="rect">
            <a:avLst/>
          </a:prstGeom>
        </p:spPr>
      </p:pic>
      <p:pic>
        <p:nvPicPr>
          <p:cNvPr id="67" name="Рисунок 66" descr="Футбольный мяч со сплошной заливкой">
            <a:extLst>
              <a:ext uri="{FF2B5EF4-FFF2-40B4-BE49-F238E27FC236}">
                <a16:creationId xmlns:a16="http://schemas.microsoft.com/office/drawing/2014/main" id="{A446D355-B8E5-A6C9-34D6-05C9982032AF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1428644" y="6203796"/>
            <a:ext cx="360000" cy="360000"/>
          </a:xfrm>
          <a:prstGeom prst="rect">
            <a:avLst/>
          </a:prstGeom>
        </p:spPr>
      </p:pic>
      <p:pic>
        <p:nvPicPr>
          <p:cNvPr id="68" name="Рисунок 67" descr="Мольберт со сплошной заливкой">
            <a:extLst>
              <a:ext uri="{FF2B5EF4-FFF2-40B4-BE49-F238E27FC236}">
                <a16:creationId xmlns:a16="http://schemas.microsoft.com/office/drawing/2014/main" id="{C891EF93-D1CE-9B00-2C2A-CD18984E2582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2203021" y="6203796"/>
            <a:ext cx="360000" cy="360000"/>
          </a:xfrm>
          <a:prstGeom prst="rect">
            <a:avLst/>
          </a:prstGeom>
        </p:spPr>
      </p:pic>
      <p:pic>
        <p:nvPicPr>
          <p:cNvPr id="69" name="Рисунок 68" descr="Окрестности со сплошной заливкой">
            <a:extLst>
              <a:ext uri="{FF2B5EF4-FFF2-40B4-BE49-F238E27FC236}">
                <a16:creationId xmlns:a16="http://schemas.microsoft.com/office/drawing/2014/main" id="{BA99BC69-A2B4-A28E-0D23-832001BBB967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7719047" y="6199478"/>
            <a:ext cx="360000" cy="360000"/>
          </a:xfrm>
          <a:prstGeom prst="rect">
            <a:avLst/>
          </a:prstGeom>
        </p:spPr>
      </p:pic>
      <p:pic>
        <p:nvPicPr>
          <p:cNvPr id="70" name="Рисунок 69" descr="Облачно с прояснениями со сплошной заливкой">
            <a:extLst>
              <a:ext uri="{FF2B5EF4-FFF2-40B4-BE49-F238E27FC236}">
                <a16:creationId xmlns:a16="http://schemas.microsoft.com/office/drawing/2014/main" id="{6DD22D04-44AA-54CD-8635-C2CB364BCE1F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1428644" y="5653442"/>
            <a:ext cx="360000" cy="360000"/>
          </a:xfrm>
          <a:prstGeom prst="rect">
            <a:avLst/>
          </a:prstGeom>
        </p:spPr>
      </p:pic>
      <p:pic>
        <p:nvPicPr>
          <p:cNvPr id="71" name="Рисунок 70" descr="Дорога со сплошной заливкой">
            <a:extLst>
              <a:ext uri="{FF2B5EF4-FFF2-40B4-BE49-F238E27FC236}">
                <a16:creationId xmlns:a16="http://schemas.microsoft.com/office/drawing/2014/main" id="{7ED09377-0617-D34F-96FC-FFAACE1597A0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8507051" y="6199478"/>
            <a:ext cx="360000" cy="360000"/>
          </a:xfrm>
          <a:prstGeom prst="rect">
            <a:avLst/>
          </a:prstGeom>
        </p:spPr>
      </p:pic>
      <p:pic>
        <p:nvPicPr>
          <p:cNvPr id="72" name="Рисунок 71" descr="Пейзаж холма со сплошной заливкой">
            <a:extLst>
              <a:ext uri="{FF2B5EF4-FFF2-40B4-BE49-F238E27FC236}">
                <a16:creationId xmlns:a16="http://schemas.microsoft.com/office/drawing/2014/main" id="{20C2F25D-3EF8-F0F3-3211-BF705F815C3D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9295055" y="6199478"/>
            <a:ext cx="360000" cy="360000"/>
          </a:xfrm>
          <a:prstGeom prst="rect">
            <a:avLst/>
          </a:prstGeom>
        </p:spPr>
      </p:pic>
      <p:pic>
        <p:nvPicPr>
          <p:cNvPr id="73" name="Рисунок 72" descr="Руководство по настройке удаленной работы со сплошной заливкой">
            <a:extLst>
              <a:ext uri="{FF2B5EF4-FFF2-40B4-BE49-F238E27FC236}">
                <a16:creationId xmlns:a16="http://schemas.microsoft.com/office/drawing/2014/main" id="{4F670863-E055-7377-C0A6-9E0541A7F42B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3759450" y="1248074"/>
            <a:ext cx="360000" cy="360000"/>
          </a:xfrm>
          <a:prstGeom prst="rect">
            <a:avLst/>
          </a:prstGeom>
        </p:spPr>
      </p:pic>
      <p:pic>
        <p:nvPicPr>
          <p:cNvPr id="74" name="Рисунок 73" descr="Значок &quot;Вопросительный знак&quot; со сплошной заливкой">
            <a:extLst>
              <a:ext uri="{FF2B5EF4-FFF2-40B4-BE49-F238E27FC236}">
                <a16:creationId xmlns:a16="http://schemas.microsoft.com/office/drawing/2014/main" id="{7108C3B9-B67F-453F-1B53-E5F0850F68C5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3779029" y="2885159"/>
            <a:ext cx="360000" cy="360000"/>
          </a:xfrm>
          <a:prstGeom prst="rect">
            <a:avLst/>
          </a:prstGeom>
        </p:spPr>
      </p:pic>
      <p:pic>
        <p:nvPicPr>
          <p:cNvPr id="75" name="Рисунок 74" descr="Коробка со сплошной заливкой">
            <a:extLst>
              <a:ext uri="{FF2B5EF4-FFF2-40B4-BE49-F238E27FC236}">
                <a16:creationId xmlns:a16="http://schemas.microsoft.com/office/drawing/2014/main" id="{04056579-136E-892C-6D4D-61B51FE0C678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4586567" y="5132659"/>
            <a:ext cx="360000" cy="360000"/>
          </a:xfrm>
          <a:prstGeom prst="rect">
            <a:avLst/>
          </a:prstGeom>
        </p:spPr>
      </p:pic>
      <p:pic>
        <p:nvPicPr>
          <p:cNvPr id="76" name="Рисунок 75" descr="Растение со сплошной заливкой">
            <a:extLst>
              <a:ext uri="{FF2B5EF4-FFF2-40B4-BE49-F238E27FC236}">
                <a16:creationId xmlns:a16="http://schemas.microsoft.com/office/drawing/2014/main" id="{037AE00F-5DE1-1BB3-808A-AB1B438FCC28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5365663" y="5653442"/>
            <a:ext cx="360000" cy="360000"/>
          </a:xfrm>
          <a:prstGeom prst="rect">
            <a:avLst/>
          </a:prstGeom>
        </p:spPr>
      </p:pic>
      <p:pic>
        <p:nvPicPr>
          <p:cNvPr id="77" name="Рисунок 76" descr="Камера со сплошной заливкой">
            <a:extLst>
              <a:ext uri="{FF2B5EF4-FFF2-40B4-BE49-F238E27FC236}">
                <a16:creationId xmlns:a16="http://schemas.microsoft.com/office/drawing/2014/main" id="{49A4C468-8604-7C75-DA72-4F7A9D7B5D31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2991025" y="6203796"/>
            <a:ext cx="360000" cy="360000"/>
          </a:xfrm>
          <a:prstGeom prst="rect">
            <a:avLst/>
          </a:prstGeom>
        </p:spPr>
      </p:pic>
      <p:pic>
        <p:nvPicPr>
          <p:cNvPr id="78" name="Рисунок 77" descr="Перемотка назад со сплошной заливкой">
            <a:extLst>
              <a:ext uri="{FF2B5EF4-FFF2-40B4-BE49-F238E27FC236}">
                <a16:creationId xmlns:a16="http://schemas.microsoft.com/office/drawing/2014/main" id="{F9ACE9C4-5706-ED43-0A1A-65DAA156D209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 rot="10800000">
            <a:off x="2991025" y="5097715"/>
            <a:ext cx="360000" cy="360000"/>
          </a:xfrm>
          <a:prstGeom prst="rect">
            <a:avLst/>
          </a:prstGeom>
        </p:spPr>
      </p:pic>
      <p:pic>
        <p:nvPicPr>
          <p:cNvPr id="79" name="Рисунок 78" descr="Значок 1 со сплошной заливкой">
            <a:extLst>
              <a:ext uri="{FF2B5EF4-FFF2-40B4-BE49-F238E27FC236}">
                <a16:creationId xmlns:a16="http://schemas.microsoft.com/office/drawing/2014/main" id="{264778E2-DF5A-8BAD-6257-C298FBFBD392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4565464" y="2886223"/>
            <a:ext cx="360000" cy="360000"/>
          </a:xfrm>
          <a:prstGeom prst="rect">
            <a:avLst/>
          </a:prstGeom>
        </p:spPr>
      </p:pic>
      <p:pic>
        <p:nvPicPr>
          <p:cNvPr id="80" name="Рисунок 79" descr="Компост со сплошной заливкой">
            <a:extLst>
              <a:ext uri="{FF2B5EF4-FFF2-40B4-BE49-F238E27FC236}">
                <a16:creationId xmlns:a16="http://schemas.microsoft.com/office/drawing/2014/main" id="{446C4813-1ACF-6877-25DA-B7BE73EBEDBE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8536192" y="5653442"/>
            <a:ext cx="360000" cy="360000"/>
          </a:xfrm>
          <a:prstGeom prst="rect">
            <a:avLst/>
          </a:prstGeom>
        </p:spPr>
      </p:pic>
      <p:pic>
        <p:nvPicPr>
          <p:cNvPr id="81" name="Рисунок 80" descr="Поиск в папке со сплошной заливкой">
            <a:extLst>
              <a:ext uri="{FF2B5EF4-FFF2-40B4-BE49-F238E27FC236}">
                <a16:creationId xmlns:a16="http://schemas.microsoft.com/office/drawing/2014/main" id="{E030FFC5-1EF5-AC3F-6C93-AD6CED6A6BBE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6143041" y="3453582"/>
            <a:ext cx="360000" cy="360000"/>
          </a:xfrm>
          <a:prstGeom prst="rect">
            <a:avLst/>
          </a:prstGeom>
        </p:spPr>
      </p:pic>
      <p:pic>
        <p:nvPicPr>
          <p:cNvPr id="82" name="Рисунок 81" descr="Топливо со сплошной заливкой">
            <a:extLst>
              <a:ext uri="{FF2B5EF4-FFF2-40B4-BE49-F238E27FC236}">
                <a16:creationId xmlns:a16="http://schemas.microsoft.com/office/drawing/2014/main" id="{A71E7ACD-29A2-13DB-36DB-B932ECD71B93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6143041" y="4544672"/>
            <a:ext cx="360000" cy="360000"/>
          </a:xfrm>
          <a:prstGeom prst="rect">
            <a:avLst/>
          </a:prstGeom>
        </p:spPr>
      </p:pic>
      <p:pic>
        <p:nvPicPr>
          <p:cNvPr id="83" name="Рисунок 82" descr="Голова с шестеренками со сплошной заливкой">
            <a:extLst>
              <a:ext uri="{FF2B5EF4-FFF2-40B4-BE49-F238E27FC236}">
                <a16:creationId xmlns:a16="http://schemas.microsoft.com/office/drawing/2014/main" id="{7125B6EC-8E41-5299-19C7-46965F71C3FD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8502677" y="4015550"/>
            <a:ext cx="360000" cy="360000"/>
          </a:xfrm>
          <a:prstGeom prst="rect">
            <a:avLst/>
          </a:prstGeom>
        </p:spPr>
      </p:pic>
      <p:pic>
        <p:nvPicPr>
          <p:cNvPr id="84" name="Рисунок 83" descr="Песочные часы 30% со сплошной заливкой">
            <a:extLst>
              <a:ext uri="{FF2B5EF4-FFF2-40B4-BE49-F238E27FC236}">
                <a16:creationId xmlns:a16="http://schemas.microsoft.com/office/drawing/2014/main" id="{B8ABC093-1A76-A7C2-9033-3A7A3592C79B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7732992" y="4016169"/>
            <a:ext cx="360000" cy="360000"/>
          </a:xfrm>
          <a:prstGeom prst="rect">
            <a:avLst/>
          </a:prstGeom>
        </p:spPr>
      </p:pic>
      <p:pic>
        <p:nvPicPr>
          <p:cNvPr id="85" name="Рисунок 84" descr="Идея со сплошной заливкой">
            <a:extLst>
              <a:ext uri="{FF2B5EF4-FFF2-40B4-BE49-F238E27FC236}">
                <a16:creationId xmlns:a16="http://schemas.microsoft.com/office/drawing/2014/main" id="{9D042A97-8D52-7594-C393-25D5DEFB1A85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9312313" y="4023147"/>
            <a:ext cx="360000" cy="360000"/>
          </a:xfrm>
          <a:prstGeom prst="rect">
            <a:avLst/>
          </a:prstGeom>
        </p:spPr>
      </p:pic>
      <p:pic>
        <p:nvPicPr>
          <p:cNvPr id="86" name="Рисунок 85" descr="Запасы со сплошной заливкой">
            <a:extLst>
              <a:ext uri="{FF2B5EF4-FFF2-40B4-BE49-F238E27FC236}">
                <a16:creationId xmlns:a16="http://schemas.microsoft.com/office/drawing/2014/main" id="{717FEFC0-A000-68AF-FD98-613B3C684EA2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3779029" y="5133294"/>
            <a:ext cx="360000" cy="360000"/>
          </a:xfrm>
          <a:prstGeom prst="rect">
            <a:avLst/>
          </a:prstGeom>
        </p:spPr>
      </p:pic>
      <p:pic>
        <p:nvPicPr>
          <p:cNvPr id="87" name="Рисунок 86" descr="Блокировка со сплошной заливкой">
            <a:extLst>
              <a:ext uri="{FF2B5EF4-FFF2-40B4-BE49-F238E27FC236}">
                <a16:creationId xmlns:a16="http://schemas.microsoft.com/office/drawing/2014/main" id="{F246E6F3-2192-9FC2-860A-94283CB48B84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6915847" y="4015550"/>
            <a:ext cx="360000" cy="360000"/>
          </a:xfrm>
          <a:prstGeom prst="rect">
            <a:avLst/>
          </a:prstGeom>
        </p:spPr>
      </p:pic>
      <p:pic>
        <p:nvPicPr>
          <p:cNvPr id="88" name="Рисунок 87" descr="Багаж со сплошной заливкой">
            <a:extLst>
              <a:ext uri="{FF2B5EF4-FFF2-40B4-BE49-F238E27FC236}">
                <a16:creationId xmlns:a16="http://schemas.microsoft.com/office/drawing/2014/main" id="{BFA0ECCA-71B0-C067-D06E-FFDC4D21E54D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3779029" y="6201099"/>
            <a:ext cx="360000" cy="360000"/>
          </a:xfrm>
          <a:prstGeom prst="rect">
            <a:avLst/>
          </a:prstGeom>
        </p:spPr>
      </p:pic>
      <p:pic>
        <p:nvPicPr>
          <p:cNvPr id="89" name="Рисунок 88" descr="Маркетинг со сплошной заливкой">
            <a:extLst>
              <a:ext uri="{FF2B5EF4-FFF2-40B4-BE49-F238E27FC236}">
                <a16:creationId xmlns:a16="http://schemas.microsoft.com/office/drawing/2014/main" id="{2F471274-2FFD-B89D-6B82-CF2DBE6A15FA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7713576" y="3443852"/>
            <a:ext cx="360000" cy="360000"/>
          </a:xfrm>
          <a:prstGeom prst="rect">
            <a:avLst/>
          </a:prstGeom>
        </p:spPr>
      </p:pic>
      <p:pic>
        <p:nvPicPr>
          <p:cNvPr id="90" name="Рисунок 89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id="{7D477F37-1276-EBB4-53B5-D92713C62404}"/>
              </a:ext>
            </a:extLst>
          </p:cNvPr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5335458" y="1248074"/>
            <a:ext cx="360000" cy="360000"/>
          </a:xfrm>
          <a:prstGeom prst="rect">
            <a:avLst/>
          </a:prstGeom>
        </p:spPr>
      </p:pic>
      <p:pic>
        <p:nvPicPr>
          <p:cNvPr id="91" name="Рисунок 90" descr="Ипотека со сплошной заливкой">
            <a:extLst>
              <a:ext uri="{FF2B5EF4-FFF2-40B4-BE49-F238E27FC236}">
                <a16:creationId xmlns:a16="http://schemas.microsoft.com/office/drawing/2014/main" id="{4A20289D-F4F9-7680-0301-A3CC80AE0B8E}"/>
              </a:ext>
            </a:extLst>
          </p:cNvPr>
          <p:cNvPicPr>
            <a:picLocks noChangeAspect="1"/>
          </p:cNvPicPr>
          <p:nvPr/>
        </p:nvPicPr>
        <p:blipFill>
          <a:blip r:embed="rId172">
            <a:extLst>
              <a:ext uri="{96DAC541-7B7A-43D3-8B79-37D633B846F1}">
                <asvg:svgBlip xmlns:asvg="http://schemas.microsoft.com/office/drawing/2016/SVG/main" r:embed="rId173"/>
              </a:ext>
            </a:extLst>
          </a:blip>
          <a:stretch>
            <a:fillRect/>
          </a:stretch>
        </p:blipFill>
        <p:spPr>
          <a:xfrm>
            <a:off x="6918218" y="3449241"/>
            <a:ext cx="360000" cy="360000"/>
          </a:xfrm>
          <a:prstGeom prst="rect">
            <a:avLst/>
          </a:prstGeom>
        </p:spPr>
      </p:pic>
      <p:pic>
        <p:nvPicPr>
          <p:cNvPr id="92" name="Рисунок 91" descr="Горы со сплошной заливкой">
            <a:extLst>
              <a:ext uri="{FF2B5EF4-FFF2-40B4-BE49-F238E27FC236}">
                <a16:creationId xmlns:a16="http://schemas.microsoft.com/office/drawing/2014/main" id="{AD716F19-3549-DEFF-7282-357BAF717334}"/>
              </a:ext>
            </a:extLst>
          </p:cNvPr>
          <p:cNvPicPr>
            <a:picLocks noChangeAspect="1"/>
          </p:cNvPicPr>
          <p:nvPr/>
        </p:nvPicPr>
        <p:blipFill>
          <a:blip r:embed="rId174">
            <a:extLst>
              <a:ext uri="{96DAC541-7B7A-43D3-8B79-37D633B846F1}">
                <asvg:svgBlip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5368664" y="6247261"/>
            <a:ext cx="360000" cy="360000"/>
          </a:xfrm>
          <a:prstGeom prst="rect">
            <a:avLst/>
          </a:prstGeom>
        </p:spPr>
      </p:pic>
      <p:pic>
        <p:nvPicPr>
          <p:cNvPr id="93" name="Рисунок 92" descr="Открытая папка со сплошной заливкой">
            <a:extLst>
              <a:ext uri="{FF2B5EF4-FFF2-40B4-BE49-F238E27FC236}">
                <a16:creationId xmlns:a16="http://schemas.microsoft.com/office/drawing/2014/main" id="{8E29E206-043D-EF5C-23B3-D28BC59199BC}"/>
              </a:ext>
            </a:extLst>
          </p:cNvPr>
          <p:cNvPicPr>
            <a:picLocks noChangeAspect="1"/>
          </p:cNvPicPr>
          <p:nvPr/>
        </p:nvPicPr>
        <p:blipFill>
          <a:blip r:embed="rId176">
            <a:extLst>
              <a:ext uri="{96DAC541-7B7A-43D3-8B79-37D633B846F1}">
                <asvg:svgBlip xmlns:asvg="http://schemas.microsoft.com/office/drawing/2016/SVG/main" r:embed="rId177"/>
              </a:ext>
            </a:extLst>
          </a:blip>
          <a:stretch>
            <a:fillRect/>
          </a:stretch>
        </p:blipFill>
        <p:spPr>
          <a:xfrm>
            <a:off x="5351802" y="3453582"/>
            <a:ext cx="360000" cy="360000"/>
          </a:xfrm>
          <a:prstGeom prst="rect">
            <a:avLst/>
          </a:prstGeom>
        </p:spPr>
      </p:pic>
      <p:pic>
        <p:nvPicPr>
          <p:cNvPr id="94" name="Рисунок 93" descr="Электростанция со сплошной заливкой">
            <a:extLst>
              <a:ext uri="{FF2B5EF4-FFF2-40B4-BE49-F238E27FC236}">
                <a16:creationId xmlns:a16="http://schemas.microsoft.com/office/drawing/2014/main" id="{0B7A1646-BF09-DEEB-FADA-AD89D210B539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96DAC541-7B7A-43D3-8B79-37D633B846F1}">
                <asvg:svgBlip xmlns:asvg="http://schemas.microsoft.com/office/drawing/2016/SVG/main" r:embed="rId179"/>
              </a:ext>
            </a:extLst>
          </a:blip>
          <a:stretch>
            <a:fillRect/>
          </a:stretch>
        </p:blipFill>
        <p:spPr>
          <a:xfrm>
            <a:off x="7699468" y="1225150"/>
            <a:ext cx="360000" cy="360000"/>
          </a:xfrm>
          <a:prstGeom prst="rect">
            <a:avLst/>
          </a:prstGeom>
        </p:spPr>
      </p:pic>
      <p:pic>
        <p:nvPicPr>
          <p:cNvPr id="95" name="Рисунок 94" descr="Сырье со сплошной заливкой">
            <a:extLst>
              <a:ext uri="{FF2B5EF4-FFF2-40B4-BE49-F238E27FC236}">
                <a16:creationId xmlns:a16="http://schemas.microsoft.com/office/drawing/2014/main" id="{2BE32070-6CF1-26DC-0E94-B0CDADEEF0FD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96DAC541-7B7A-43D3-8B79-37D633B846F1}">
                <asvg:svgBlip xmlns:asvg="http://schemas.microsoft.com/office/drawing/2016/SVG/main" r:embed="rId181"/>
              </a:ext>
            </a:extLst>
          </a:blip>
          <a:stretch>
            <a:fillRect/>
          </a:stretch>
        </p:blipFill>
        <p:spPr>
          <a:xfrm>
            <a:off x="6910825" y="4550505"/>
            <a:ext cx="360000" cy="360000"/>
          </a:xfrm>
          <a:prstGeom prst="rect">
            <a:avLst/>
          </a:prstGeom>
        </p:spPr>
      </p:pic>
      <p:pic>
        <p:nvPicPr>
          <p:cNvPr id="96" name="Рисунок 95" descr="Переработка со сплошной заливкой">
            <a:extLst>
              <a:ext uri="{FF2B5EF4-FFF2-40B4-BE49-F238E27FC236}">
                <a16:creationId xmlns:a16="http://schemas.microsoft.com/office/drawing/2014/main" id="{D2591208-3CF3-90C1-7428-4B9E68EFD48B}"/>
              </a:ext>
            </a:extLst>
          </p:cNvPr>
          <p:cNvPicPr>
            <a:picLocks noChangeAspect="1"/>
          </p:cNvPicPr>
          <p:nvPr/>
        </p:nvPicPr>
        <p:blipFill>
          <a:blip r:embed="rId182">
            <a:extLst>
              <a:ext uri="{96DAC541-7B7A-43D3-8B79-37D633B846F1}">
                <asvg:svgBlip xmlns:asvg="http://schemas.microsoft.com/office/drawing/2016/SVG/main" r:embed="rId183"/>
              </a:ext>
            </a:extLst>
          </a:blip>
          <a:stretch>
            <a:fillRect/>
          </a:stretch>
        </p:blipFill>
        <p:spPr>
          <a:xfrm>
            <a:off x="7710141" y="5653442"/>
            <a:ext cx="360000" cy="360000"/>
          </a:xfrm>
          <a:prstGeom prst="rect">
            <a:avLst/>
          </a:prstGeom>
        </p:spPr>
      </p:pic>
      <p:pic>
        <p:nvPicPr>
          <p:cNvPr id="97" name="Рисунок 96" descr="Кассовый аппарат со сплошной заливкой">
            <a:extLst>
              <a:ext uri="{FF2B5EF4-FFF2-40B4-BE49-F238E27FC236}">
                <a16:creationId xmlns:a16="http://schemas.microsoft.com/office/drawing/2014/main" id="{E7C18586-460A-7D7B-8FC7-95167DD52600}"/>
              </a:ext>
            </a:extLst>
          </p:cNvPr>
          <p:cNvPicPr>
            <a:picLocks noChangeAspect="1"/>
          </p:cNvPicPr>
          <p:nvPr/>
        </p:nvPicPr>
        <p:blipFill>
          <a:blip r:embed="rId184">
            <a:extLst>
              <a:ext uri="{96DAC541-7B7A-43D3-8B79-37D633B846F1}">
                <asvg:svgBlip xmlns:asvg="http://schemas.microsoft.com/office/drawing/2016/SVG/main" r:embed="rId185"/>
              </a:ext>
            </a:extLst>
          </a:blip>
          <a:stretch>
            <a:fillRect/>
          </a:stretch>
        </p:blipFill>
        <p:spPr>
          <a:xfrm>
            <a:off x="6123462" y="1248074"/>
            <a:ext cx="360000" cy="360000"/>
          </a:xfrm>
          <a:prstGeom prst="rect">
            <a:avLst/>
          </a:prstGeom>
        </p:spPr>
      </p:pic>
      <p:pic>
        <p:nvPicPr>
          <p:cNvPr id="98" name="Рисунок 97" descr="Удаленное математическое обучение со сплошной заливкой">
            <a:extLst>
              <a:ext uri="{FF2B5EF4-FFF2-40B4-BE49-F238E27FC236}">
                <a16:creationId xmlns:a16="http://schemas.microsoft.com/office/drawing/2014/main" id="{91122F4C-073E-39C7-945C-28586FDABDBA}"/>
              </a:ext>
            </a:extLst>
          </p:cNvPr>
          <p:cNvPicPr>
            <a:picLocks noChangeAspect="1"/>
          </p:cNvPicPr>
          <p:nvPr/>
        </p:nvPicPr>
        <p:blipFill>
          <a:blip r:embed="rId186">
            <a:extLst>
              <a:ext uri="{96DAC541-7B7A-43D3-8B79-37D633B846F1}">
                <asvg:svgBlip xmlns:asvg="http://schemas.microsoft.com/office/drawing/2016/SVG/main" r:embed="rId187"/>
              </a:ext>
            </a:extLst>
          </a:blip>
          <a:stretch>
            <a:fillRect/>
          </a:stretch>
        </p:blipFill>
        <p:spPr>
          <a:xfrm>
            <a:off x="9295055" y="1787270"/>
            <a:ext cx="360000" cy="360000"/>
          </a:xfrm>
          <a:prstGeom prst="rect">
            <a:avLst/>
          </a:prstGeom>
        </p:spPr>
      </p:pic>
      <p:pic>
        <p:nvPicPr>
          <p:cNvPr id="99" name="Рисунок 98" descr="Механическая рука со сплошной заливкой">
            <a:extLst>
              <a:ext uri="{FF2B5EF4-FFF2-40B4-BE49-F238E27FC236}">
                <a16:creationId xmlns:a16="http://schemas.microsoft.com/office/drawing/2014/main" id="{AC0E7FCC-579F-416D-74EB-E9D4196EE5AD}"/>
              </a:ext>
            </a:extLst>
          </p:cNvPr>
          <p:cNvPicPr>
            <a:picLocks noChangeAspect="1"/>
          </p:cNvPicPr>
          <p:nvPr/>
        </p:nvPicPr>
        <p:blipFill>
          <a:blip r:embed="rId188">
            <a:extLst>
              <a:ext uri="{96DAC541-7B7A-43D3-8B79-37D633B846F1}">
                <asvg:svgBlip xmlns:asvg="http://schemas.microsoft.com/office/drawing/2016/SVG/main" r:embed="rId189"/>
              </a:ext>
            </a:extLst>
          </a:blip>
          <a:stretch>
            <a:fillRect/>
          </a:stretch>
        </p:blipFill>
        <p:spPr>
          <a:xfrm>
            <a:off x="6143041" y="2326466"/>
            <a:ext cx="360000" cy="360000"/>
          </a:xfrm>
          <a:prstGeom prst="rect">
            <a:avLst/>
          </a:prstGeom>
        </p:spPr>
      </p:pic>
      <p:pic>
        <p:nvPicPr>
          <p:cNvPr id="100" name="Рисунок 99" descr="Спутниковая антенна со сплошной заливкой">
            <a:extLst>
              <a:ext uri="{FF2B5EF4-FFF2-40B4-BE49-F238E27FC236}">
                <a16:creationId xmlns:a16="http://schemas.microsoft.com/office/drawing/2014/main" id="{2D931D25-F123-285E-EB02-1D894C275CF3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96DAC541-7B7A-43D3-8B79-37D633B846F1}">
                <asvg:svgBlip xmlns:asvg="http://schemas.microsoft.com/office/drawing/2016/SVG/main" r:embed="rId191"/>
              </a:ext>
            </a:extLst>
          </a:blip>
          <a:stretch>
            <a:fillRect/>
          </a:stretch>
        </p:blipFill>
        <p:spPr>
          <a:xfrm>
            <a:off x="5348342" y="4550505"/>
            <a:ext cx="360000" cy="360000"/>
          </a:xfrm>
          <a:prstGeom prst="rect">
            <a:avLst/>
          </a:prstGeom>
        </p:spPr>
      </p:pic>
      <p:pic>
        <p:nvPicPr>
          <p:cNvPr id="101" name="Рисунок 100" descr="Поиск запасов со сплошной заливкой">
            <a:extLst>
              <a:ext uri="{FF2B5EF4-FFF2-40B4-BE49-F238E27FC236}">
                <a16:creationId xmlns:a16="http://schemas.microsoft.com/office/drawing/2014/main" id="{CE50B0CA-7456-01B8-15C5-4C9E30EAEB3C}"/>
              </a:ext>
            </a:extLst>
          </p:cNvPr>
          <p:cNvPicPr>
            <a:picLocks noChangeAspect="1"/>
          </p:cNvPicPr>
          <p:nvPr/>
        </p:nvPicPr>
        <p:blipFill>
          <a:blip r:embed="rId192">
            <a:extLst>
              <a:ext uri="{96DAC541-7B7A-43D3-8B79-37D633B846F1}">
                <asvg:svgBlip xmlns:asvg="http://schemas.microsoft.com/office/drawing/2016/SVG/main" r:embed="rId193"/>
              </a:ext>
            </a:extLst>
          </a:blip>
          <a:stretch>
            <a:fillRect/>
          </a:stretch>
        </p:blipFill>
        <p:spPr>
          <a:xfrm>
            <a:off x="6120510" y="5095167"/>
            <a:ext cx="360000" cy="360000"/>
          </a:xfrm>
          <a:prstGeom prst="rect">
            <a:avLst/>
          </a:prstGeom>
        </p:spPr>
      </p:pic>
      <p:pic>
        <p:nvPicPr>
          <p:cNvPr id="102" name="Рисунок 101" descr="Галочка на щите со сплошной заливкой">
            <a:extLst>
              <a:ext uri="{FF2B5EF4-FFF2-40B4-BE49-F238E27FC236}">
                <a16:creationId xmlns:a16="http://schemas.microsoft.com/office/drawing/2014/main" id="{72A3BC33-B80B-F229-7A1C-F342DAE7B821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96DAC541-7B7A-43D3-8B79-37D633B846F1}">
                <asvg:svgBlip xmlns:asvg="http://schemas.microsoft.com/office/drawing/2016/SVG/main" r:embed="rId195"/>
              </a:ext>
            </a:extLst>
          </a:blip>
          <a:stretch>
            <a:fillRect/>
          </a:stretch>
        </p:blipFill>
        <p:spPr>
          <a:xfrm>
            <a:off x="8487472" y="1252451"/>
            <a:ext cx="360000" cy="360000"/>
          </a:xfrm>
          <a:prstGeom prst="rect">
            <a:avLst/>
          </a:prstGeom>
        </p:spPr>
      </p:pic>
      <p:pic>
        <p:nvPicPr>
          <p:cNvPr id="103" name="Рисунок 102" descr="Раковина со сплошной заливкой">
            <a:extLst>
              <a:ext uri="{FF2B5EF4-FFF2-40B4-BE49-F238E27FC236}">
                <a16:creationId xmlns:a16="http://schemas.microsoft.com/office/drawing/2014/main" id="{E7B46D40-C43C-9240-A631-2DA8D882FFAB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>
            <a:fillRect/>
          </a:stretch>
        </p:blipFill>
        <p:spPr>
          <a:xfrm>
            <a:off x="3779029" y="4544672"/>
            <a:ext cx="360000" cy="360000"/>
          </a:xfrm>
          <a:prstGeom prst="rect">
            <a:avLst/>
          </a:prstGeom>
        </p:spPr>
      </p:pic>
      <p:pic>
        <p:nvPicPr>
          <p:cNvPr id="104" name="Рисунок 103" descr="Лыжная гондола со сплошной заливкой">
            <a:extLst>
              <a:ext uri="{FF2B5EF4-FFF2-40B4-BE49-F238E27FC236}">
                <a16:creationId xmlns:a16="http://schemas.microsoft.com/office/drawing/2014/main" id="{7BDD9E84-33D9-9BC5-43DE-29C738BDB3B0}"/>
              </a:ext>
            </a:extLst>
          </p:cNvPr>
          <p:cNvPicPr>
            <a:picLocks noChangeAspect="1"/>
          </p:cNvPicPr>
          <p:nvPr/>
        </p:nvPicPr>
        <p:blipFill>
          <a:blip r:embed="rId198">
            <a:extLst>
              <a:ext uri="{96DAC541-7B7A-43D3-8B79-37D633B846F1}">
                <asvg:svgBlip xmlns:asvg="http://schemas.microsoft.com/office/drawing/2016/SVG/main" r:embed="rId199"/>
              </a:ext>
            </a:extLst>
          </a:blip>
          <a:stretch>
            <a:fillRect/>
          </a:stretch>
        </p:blipFill>
        <p:spPr>
          <a:xfrm>
            <a:off x="1428644" y="2336533"/>
            <a:ext cx="360000" cy="360000"/>
          </a:xfrm>
          <a:prstGeom prst="rect">
            <a:avLst/>
          </a:prstGeom>
        </p:spPr>
      </p:pic>
      <p:pic>
        <p:nvPicPr>
          <p:cNvPr id="105" name="Рисунок 104" descr="Снег со сплошной заливкой">
            <a:extLst>
              <a:ext uri="{FF2B5EF4-FFF2-40B4-BE49-F238E27FC236}">
                <a16:creationId xmlns:a16="http://schemas.microsoft.com/office/drawing/2014/main" id="{686EA801-486F-4F6C-990E-A148B2117503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96DAC541-7B7A-43D3-8B79-37D633B846F1}">
                <asvg:svgBlip xmlns:asvg="http://schemas.microsoft.com/office/drawing/2016/SVG/main" r:embed="rId201"/>
              </a:ext>
            </a:extLst>
          </a:blip>
          <a:stretch>
            <a:fillRect/>
          </a:stretch>
        </p:blipFill>
        <p:spPr>
          <a:xfrm>
            <a:off x="2213647" y="5653442"/>
            <a:ext cx="360000" cy="360000"/>
          </a:xfrm>
          <a:prstGeom prst="rect">
            <a:avLst/>
          </a:prstGeom>
        </p:spPr>
      </p:pic>
      <p:pic>
        <p:nvPicPr>
          <p:cNvPr id="106" name="Рисунок 105" descr="Солнечные панели со сплошной заливкой">
            <a:extLst>
              <a:ext uri="{FF2B5EF4-FFF2-40B4-BE49-F238E27FC236}">
                <a16:creationId xmlns:a16="http://schemas.microsoft.com/office/drawing/2014/main" id="{5776D1B0-8F12-CAC2-77BA-7FFDBF935BA4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>
            <a:fillRect/>
          </a:stretch>
        </p:blipFill>
        <p:spPr>
          <a:xfrm>
            <a:off x="2195533" y="4544672"/>
            <a:ext cx="360000" cy="360000"/>
          </a:xfrm>
          <a:prstGeom prst="rect">
            <a:avLst/>
          </a:prstGeom>
        </p:spPr>
      </p:pic>
      <p:pic>
        <p:nvPicPr>
          <p:cNvPr id="107" name="Рисунок 106" descr="Растущее семечко со сплошной заливкой">
            <a:extLst>
              <a:ext uri="{FF2B5EF4-FFF2-40B4-BE49-F238E27FC236}">
                <a16:creationId xmlns:a16="http://schemas.microsoft.com/office/drawing/2014/main" id="{EC845287-981B-91FF-B129-7B2972F633FE}"/>
              </a:ext>
            </a:extLst>
          </p:cNvPr>
          <p:cNvPicPr>
            <a:picLocks noChangeAspect="1"/>
          </p:cNvPicPr>
          <p:nvPr/>
        </p:nvPicPr>
        <p:blipFill>
          <a:blip r:embed="rId20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6134133" y="5653442"/>
            <a:ext cx="360000" cy="360000"/>
          </a:xfrm>
          <a:prstGeom prst="rect">
            <a:avLst/>
          </a:prstGeom>
        </p:spPr>
      </p:pic>
      <p:pic>
        <p:nvPicPr>
          <p:cNvPr id="108" name="Рисунок 107" descr="Статистика со сплошной заливкой">
            <a:extLst>
              <a:ext uri="{FF2B5EF4-FFF2-40B4-BE49-F238E27FC236}">
                <a16:creationId xmlns:a16="http://schemas.microsoft.com/office/drawing/2014/main" id="{E1A86C00-6219-2EC6-8F10-3868E874E381}"/>
              </a:ext>
            </a:extLst>
          </p:cNvPr>
          <p:cNvPicPr>
            <a:picLocks noChangeAspect="1"/>
          </p:cNvPicPr>
          <p:nvPr/>
        </p:nvPicPr>
        <p:blipFill>
          <a:blip r:embed="rId206">
            <a:extLst>
              <a:ext uri="{96DAC541-7B7A-43D3-8B79-37D633B846F1}">
                <asvg:svgBlip xmlns:asvg="http://schemas.microsoft.com/office/drawing/2016/SVG/main" r:embed="rId207"/>
              </a:ext>
            </a:extLst>
          </a:blip>
          <a:stretch>
            <a:fillRect/>
          </a:stretch>
        </p:blipFill>
        <p:spPr>
          <a:xfrm>
            <a:off x="4565464" y="3999293"/>
            <a:ext cx="360000" cy="360000"/>
          </a:xfrm>
          <a:prstGeom prst="rect">
            <a:avLst/>
          </a:prstGeom>
        </p:spPr>
      </p:pic>
      <p:pic>
        <p:nvPicPr>
          <p:cNvPr id="109" name="Рисунок 108" descr="Пробирки со сплошной заливкой">
            <a:extLst>
              <a:ext uri="{FF2B5EF4-FFF2-40B4-BE49-F238E27FC236}">
                <a16:creationId xmlns:a16="http://schemas.microsoft.com/office/drawing/2014/main" id="{BF3329C9-EA94-C61E-F67A-8DDCA0440847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96DAC541-7B7A-43D3-8B79-37D633B846F1}">
                <asvg:svgBlip xmlns:asvg="http://schemas.microsoft.com/office/drawing/2016/SVG/main" r:embed="rId209"/>
              </a:ext>
            </a:extLst>
          </a:blip>
          <a:stretch>
            <a:fillRect/>
          </a:stretch>
        </p:blipFill>
        <p:spPr>
          <a:xfrm>
            <a:off x="6931045" y="2326466"/>
            <a:ext cx="360000" cy="360000"/>
          </a:xfrm>
          <a:prstGeom prst="rect">
            <a:avLst/>
          </a:prstGeom>
        </p:spPr>
      </p:pic>
      <p:pic>
        <p:nvPicPr>
          <p:cNvPr id="110" name="Рисунок 109" descr="сенсорный экран со сплошной заливкой">
            <a:extLst>
              <a:ext uri="{FF2B5EF4-FFF2-40B4-BE49-F238E27FC236}">
                <a16:creationId xmlns:a16="http://schemas.microsoft.com/office/drawing/2014/main" id="{36E1A9F2-BB24-F18F-C829-1EA4F409E9BD}"/>
              </a:ext>
            </a:extLst>
          </p:cNvPr>
          <p:cNvPicPr>
            <a:picLocks noChangeAspect="1"/>
          </p:cNvPicPr>
          <p:nvPr/>
        </p:nvPicPr>
        <p:blipFill>
          <a:blip r:embed="rId210">
            <a:extLst>
              <a:ext uri="{96DAC541-7B7A-43D3-8B79-37D633B846F1}">
                <asvg:svgBlip xmlns:asvg="http://schemas.microsoft.com/office/drawing/2016/SVG/main" r:embed="rId211"/>
              </a:ext>
            </a:extLst>
          </a:blip>
          <a:stretch>
            <a:fillRect/>
          </a:stretch>
        </p:blipFill>
        <p:spPr>
          <a:xfrm>
            <a:off x="9305883" y="3453582"/>
            <a:ext cx="360000" cy="360000"/>
          </a:xfrm>
          <a:prstGeom prst="rect">
            <a:avLst/>
          </a:prstGeom>
        </p:spPr>
      </p:pic>
      <p:pic>
        <p:nvPicPr>
          <p:cNvPr id="111" name="Рисунок 110" descr="Трактор со сплошной заливкой">
            <a:extLst>
              <a:ext uri="{FF2B5EF4-FFF2-40B4-BE49-F238E27FC236}">
                <a16:creationId xmlns:a16="http://schemas.microsoft.com/office/drawing/2014/main" id="{A9738E05-D159-4295-F469-570C2987DB05}"/>
              </a:ext>
            </a:extLst>
          </p:cNvPr>
          <p:cNvPicPr>
            <a:picLocks noChangeAspect="1"/>
          </p:cNvPicPr>
          <p:nvPr/>
        </p:nvPicPr>
        <p:blipFill>
          <a:blip r:embed="rId212">
            <a:extLst>
              <a:ext uri="{96DAC541-7B7A-43D3-8B79-37D633B846F1}">
                <asvg:svgBlip xmlns:asvg="http://schemas.microsoft.com/office/drawing/2016/SVG/main" r:embed="rId213"/>
              </a:ext>
            </a:extLst>
          </a:blip>
          <a:stretch>
            <a:fillRect/>
          </a:stretch>
        </p:blipFill>
        <p:spPr>
          <a:xfrm>
            <a:off x="7719047" y="2337514"/>
            <a:ext cx="360000" cy="360000"/>
          </a:xfrm>
          <a:prstGeom prst="rect">
            <a:avLst/>
          </a:prstGeom>
        </p:spPr>
      </p:pic>
      <p:pic>
        <p:nvPicPr>
          <p:cNvPr id="112" name="Рисунок 111" descr="Дерево с корнями со сплошной заливкой">
            <a:extLst>
              <a:ext uri="{FF2B5EF4-FFF2-40B4-BE49-F238E27FC236}">
                <a16:creationId xmlns:a16="http://schemas.microsoft.com/office/drawing/2014/main" id="{78CF94EA-DE57-8A85-C335-58EBB82544F1}"/>
              </a:ext>
            </a:extLst>
          </p:cNvPr>
          <p:cNvPicPr>
            <a:picLocks noChangeAspect="1"/>
          </p:cNvPicPr>
          <p:nvPr/>
        </p:nvPicPr>
        <p:blipFill>
          <a:blip r:embed="rId214">
            <a:extLst>
              <a:ext uri="{96DAC541-7B7A-43D3-8B79-37D633B846F1}">
                <asvg:svgBlip xmlns:asvg="http://schemas.microsoft.com/office/drawing/2016/SVG/main" r:embed="rId215"/>
              </a:ext>
            </a:extLst>
          </a:blip>
          <a:stretch>
            <a:fillRect/>
          </a:stretch>
        </p:blipFill>
        <p:spPr>
          <a:xfrm>
            <a:off x="6940935" y="5653442"/>
            <a:ext cx="360000" cy="360000"/>
          </a:xfrm>
          <a:prstGeom prst="rect">
            <a:avLst/>
          </a:prstGeom>
        </p:spPr>
      </p:pic>
      <p:pic>
        <p:nvPicPr>
          <p:cNvPr id="113" name="Рисунок 112" descr="Зонт со сплошной заливкой">
            <a:extLst>
              <a:ext uri="{FF2B5EF4-FFF2-40B4-BE49-F238E27FC236}">
                <a16:creationId xmlns:a16="http://schemas.microsoft.com/office/drawing/2014/main" id="{DC4F9A51-D1CC-A99A-13A6-917E93DD037A}"/>
              </a:ext>
            </a:extLst>
          </p:cNvPr>
          <p:cNvPicPr>
            <a:picLocks noChangeAspect="1"/>
          </p:cNvPicPr>
          <p:nvPr/>
        </p:nvPicPr>
        <p:blipFill>
          <a:blip r:embed="rId216">
            <a:extLst>
              <a:ext uri="{96DAC541-7B7A-43D3-8B79-37D633B846F1}">
                <asvg:svgBlip xmlns:asvg="http://schemas.microsoft.com/office/drawing/2016/SVG/main" r:embed="rId217"/>
              </a:ext>
            </a:extLst>
          </a:blip>
          <a:stretch>
            <a:fillRect/>
          </a:stretch>
        </p:blipFill>
        <p:spPr>
          <a:xfrm>
            <a:off x="4572478" y="6241429"/>
            <a:ext cx="360000" cy="360000"/>
          </a:xfrm>
          <a:prstGeom prst="rect">
            <a:avLst/>
          </a:prstGeom>
        </p:spPr>
      </p:pic>
      <p:pic>
        <p:nvPicPr>
          <p:cNvPr id="114" name="Рисунок 113" descr="Открытый замок со сплошной заливкой">
            <a:extLst>
              <a:ext uri="{FF2B5EF4-FFF2-40B4-BE49-F238E27FC236}">
                <a16:creationId xmlns:a16="http://schemas.microsoft.com/office/drawing/2014/main" id="{EC0D33B6-3206-AA35-19B1-0B2990149DC1}"/>
              </a:ext>
            </a:extLst>
          </p:cNvPr>
          <p:cNvPicPr>
            <a:picLocks noChangeAspect="1"/>
          </p:cNvPicPr>
          <p:nvPr/>
        </p:nvPicPr>
        <p:blipFill>
          <a:blip r:embed="rId218">
            <a:extLst>
              <a:ext uri="{96DAC541-7B7A-43D3-8B79-37D633B846F1}">
                <asvg:svgBlip xmlns:asvg="http://schemas.microsoft.com/office/drawing/2016/SVG/main" r:embed="rId219"/>
              </a:ext>
            </a:extLst>
          </a:blip>
          <a:stretch>
            <a:fillRect/>
          </a:stretch>
        </p:blipFill>
        <p:spPr>
          <a:xfrm>
            <a:off x="6127845" y="3995846"/>
            <a:ext cx="360000" cy="360000"/>
          </a:xfrm>
          <a:prstGeom prst="rect">
            <a:avLst/>
          </a:prstGeom>
        </p:spPr>
      </p:pic>
      <p:pic>
        <p:nvPicPr>
          <p:cNvPr id="115" name="Рисунок 114" descr="Венера со сплошной заливкой">
            <a:extLst>
              <a:ext uri="{FF2B5EF4-FFF2-40B4-BE49-F238E27FC236}">
                <a16:creationId xmlns:a16="http://schemas.microsoft.com/office/drawing/2014/main" id="{B89BFA7B-1E6E-0CAA-343F-F320B12846F7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>
            <a:fillRect/>
          </a:stretch>
        </p:blipFill>
        <p:spPr>
          <a:xfrm>
            <a:off x="9295055" y="5653442"/>
            <a:ext cx="360000" cy="360000"/>
          </a:xfrm>
          <a:prstGeom prst="rect">
            <a:avLst/>
          </a:prstGeom>
        </p:spPr>
      </p:pic>
      <p:pic>
        <p:nvPicPr>
          <p:cNvPr id="116" name="Рисунок 115" descr="Склад со сплошной заливкой">
            <a:extLst>
              <a:ext uri="{FF2B5EF4-FFF2-40B4-BE49-F238E27FC236}">
                <a16:creationId xmlns:a16="http://schemas.microsoft.com/office/drawing/2014/main" id="{F6B4B41E-615D-CB17-506B-D95850D9B331}"/>
              </a:ext>
            </a:extLst>
          </p:cNvPr>
          <p:cNvPicPr>
            <a:picLocks noChangeAspect="1"/>
          </p:cNvPicPr>
          <p:nvPr/>
        </p:nvPicPr>
        <p:blipFill>
          <a:blip r:embed="rId222">
            <a:extLst>
              <a:ext uri="{96DAC541-7B7A-43D3-8B79-37D633B846F1}">
                <asvg:svgBlip xmlns:asvg="http://schemas.microsoft.com/office/drawing/2016/SVG/main" r:embed="rId223"/>
              </a:ext>
            </a:extLst>
          </a:blip>
          <a:stretch>
            <a:fillRect/>
          </a:stretch>
        </p:blipFill>
        <p:spPr>
          <a:xfrm>
            <a:off x="6897922" y="1248074"/>
            <a:ext cx="360000" cy="360000"/>
          </a:xfrm>
          <a:prstGeom prst="rect">
            <a:avLst/>
          </a:prstGeom>
        </p:spPr>
      </p:pic>
      <p:pic>
        <p:nvPicPr>
          <p:cNvPr id="117" name="Рисунок 116" descr="Ветровые турбины со сплошной заливкой">
            <a:extLst>
              <a:ext uri="{FF2B5EF4-FFF2-40B4-BE49-F238E27FC236}">
                <a16:creationId xmlns:a16="http://schemas.microsoft.com/office/drawing/2014/main" id="{5EF7F9C1-C677-BB28-B28C-1B55AD33980A}"/>
              </a:ext>
            </a:extLst>
          </p:cNvPr>
          <p:cNvPicPr>
            <a:picLocks noChangeAspect="1"/>
          </p:cNvPicPr>
          <p:nvPr/>
        </p:nvPicPr>
        <p:blipFill>
          <a:blip r:embed="rId224">
            <a:extLst>
              <a:ext uri="{96DAC541-7B7A-43D3-8B79-37D633B846F1}">
                <asvg:svgBlip xmlns:asvg="http://schemas.microsoft.com/office/drawing/2016/SVG/main" r:embed="rId225"/>
              </a:ext>
            </a:extLst>
          </a:blip>
          <a:stretch>
            <a:fillRect/>
          </a:stretch>
        </p:blipFill>
        <p:spPr>
          <a:xfrm>
            <a:off x="4586567" y="4544672"/>
            <a:ext cx="360000" cy="360000"/>
          </a:xfrm>
          <a:prstGeom prst="rect">
            <a:avLst/>
          </a:prstGeom>
        </p:spPr>
      </p:pic>
      <p:pic>
        <p:nvPicPr>
          <p:cNvPr id="118" name="Рисунок 117" descr="Плохие запасы со сплошной заливкой">
            <a:extLst>
              <a:ext uri="{FF2B5EF4-FFF2-40B4-BE49-F238E27FC236}">
                <a16:creationId xmlns:a16="http://schemas.microsoft.com/office/drawing/2014/main" id="{4557705D-73F5-929C-E60C-82828DB56F9C}"/>
              </a:ext>
            </a:extLst>
          </p:cNvPr>
          <p:cNvPicPr>
            <a:picLocks noChangeAspect="1"/>
          </p:cNvPicPr>
          <p:nvPr/>
        </p:nvPicPr>
        <p:blipFill>
          <a:blip r:embed="rId226">
            <a:extLst>
              <a:ext uri="{96DAC541-7B7A-43D3-8B79-37D633B846F1}">
                <asvg:svgBlip xmlns:asvg="http://schemas.microsoft.com/office/drawing/2016/SVG/main" r:embed="rId227"/>
              </a:ext>
            </a:extLst>
          </a:blip>
          <a:stretch>
            <a:fillRect/>
          </a:stretch>
        </p:blipFill>
        <p:spPr>
          <a:xfrm>
            <a:off x="7706873" y="5094749"/>
            <a:ext cx="360000" cy="360000"/>
          </a:xfrm>
          <a:prstGeom prst="rect">
            <a:avLst/>
          </a:prstGeom>
        </p:spPr>
      </p:pic>
      <p:pic>
        <p:nvPicPr>
          <p:cNvPr id="119" name="Рисунок 118" descr="Багет со сплошной заливкой">
            <a:extLst>
              <a:ext uri="{FF2B5EF4-FFF2-40B4-BE49-F238E27FC236}">
                <a16:creationId xmlns:a16="http://schemas.microsoft.com/office/drawing/2014/main" id="{180B6B91-DEAD-3E2B-1DA2-D36069989D48}"/>
              </a:ext>
            </a:extLst>
          </p:cNvPr>
          <p:cNvPicPr>
            <a:picLocks noChangeAspect="1"/>
          </p:cNvPicPr>
          <p:nvPr/>
        </p:nvPicPr>
        <p:blipFill>
          <a:blip r:embed="rId228">
            <a:extLst>
              <a:ext uri="{96DAC541-7B7A-43D3-8B79-37D633B846F1}">
                <asvg:svgBlip xmlns:asvg="http://schemas.microsoft.com/office/drawing/2016/SVG/main" r:embed="rId229"/>
              </a:ext>
            </a:extLst>
          </a:blip>
          <a:stretch>
            <a:fillRect/>
          </a:stretch>
        </p:blipFill>
        <p:spPr>
          <a:xfrm>
            <a:off x="9288960" y="5115482"/>
            <a:ext cx="360000" cy="360000"/>
          </a:xfrm>
          <a:prstGeom prst="rect">
            <a:avLst/>
          </a:prstGeom>
        </p:spPr>
      </p:pic>
      <p:pic>
        <p:nvPicPr>
          <p:cNvPr id="120" name="Рисунок 119" descr="Книги со сплошной заливкой">
            <a:extLst>
              <a:ext uri="{FF2B5EF4-FFF2-40B4-BE49-F238E27FC236}">
                <a16:creationId xmlns:a16="http://schemas.microsoft.com/office/drawing/2014/main" id="{868F8AD3-F7CB-9974-7B6E-D3722B2E6C42}"/>
              </a:ext>
            </a:extLst>
          </p:cNvPr>
          <p:cNvPicPr>
            <a:picLocks noChangeAspect="1"/>
          </p:cNvPicPr>
          <p:nvPr/>
        </p:nvPicPr>
        <p:blipFill>
          <a:blip r:embed="rId230">
            <a:extLst>
              <a:ext uri="{96DAC541-7B7A-43D3-8B79-37D633B846F1}">
                <asvg:svgBlip xmlns:asvg="http://schemas.microsoft.com/office/drawing/2016/SVG/main" r:embed="rId231"/>
              </a:ext>
            </a:extLst>
          </a:blip>
          <a:stretch>
            <a:fillRect/>
          </a:stretch>
        </p:blipFill>
        <p:spPr>
          <a:xfrm>
            <a:off x="8487472" y="4586833"/>
            <a:ext cx="360000" cy="360000"/>
          </a:xfrm>
          <a:prstGeom prst="rect">
            <a:avLst/>
          </a:prstGeom>
        </p:spPr>
      </p:pic>
      <p:pic>
        <p:nvPicPr>
          <p:cNvPr id="121" name="Рисунок 120" descr="Бульдозер со сплошной заливкой">
            <a:extLst>
              <a:ext uri="{FF2B5EF4-FFF2-40B4-BE49-F238E27FC236}">
                <a16:creationId xmlns:a16="http://schemas.microsoft.com/office/drawing/2014/main" id="{7F7A25E2-D55F-FE2C-4DDA-D391A7306621}"/>
              </a:ext>
            </a:extLst>
          </p:cNvPr>
          <p:cNvPicPr>
            <a:picLocks noChangeAspect="1"/>
          </p:cNvPicPr>
          <p:nvPr/>
        </p:nvPicPr>
        <p:blipFill>
          <a:blip r:embed="rId232">
            <a:extLst>
              <a:ext uri="{96DAC541-7B7A-43D3-8B79-37D633B846F1}">
                <asvg:svgBlip xmlns:asvg="http://schemas.microsoft.com/office/drawing/2016/SVG/main" r:embed="rId233"/>
              </a:ext>
            </a:extLst>
          </a:blip>
          <a:stretch>
            <a:fillRect/>
          </a:stretch>
        </p:blipFill>
        <p:spPr>
          <a:xfrm>
            <a:off x="9312313" y="2332838"/>
            <a:ext cx="360000" cy="360000"/>
          </a:xfrm>
          <a:prstGeom prst="rect">
            <a:avLst/>
          </a:prstGeom>
        </p:spPr>
      </p:pic>
      <p:pic>
        <p:nvPicPr>
          <p:cNvPr id="122" name="Рисунок 121" descr="Расширение бизнеса со сплошной заливкой">
            <a:extLst>
              <a:ext uri="{FF2B5EF4-FFF2-40B4-BE49-F238E27FC236}">
                <a16:creationId xmlns:a16="http://schemas.microsoft.com/office/drawing/2014/main" id="{196E0EFD-B5A7-5EEB-8934-C977AFA45E4D}"/>
              </a:ext>
            </a:extLst>
          </p:cNvPr>
          <p:cNvPicPr>
            <a:picLocks noChangeAspect="1"/>
          </p:cNvPicPr>
          <p:nvPr/>
        </p:nvPicPr>
        <p:blipFill>
          <a:blip r:embed="rId234">
            <a:extLst>
              <a:ext uri="{96DAC541-7B7A-43D3-8B79-37D633B846F1}">
                <asvg:svgBlip xmlns:asvg="http://schemas.microsoft.com/office/drawing/2016/SVG/main" r:embed="rId235"/>
              </a:ext>
            </a:extLst>
          </a:blip>
          <a:stretch>
            <a:fillRect/>
          </a:stretch>
        </p:blipFill>
        <p:spPr>
          <a:xfrm>
            <a:off x="8497762" y="5120137"/>
            <a:ext cx="360000" cy="360000"/>
          </a:xfrm>
          <a:prstGeom prst="rect">
            <a:avLst/>
          </a:prstGeom>
        </p:spPr>
      </p:pic>
      <p:pic>
        <p:nvPicPr>
          <p:cNvPr id="123" name="Рисунок 122" descr="Уход со сплошной заливкой">
            <a:extLst>
              <a:ext uri="{FF2B5EF4-FFF2-40B4-BE49-F238E27FC236}">
                <a16:creationId xmlns:a16="http://schemas.microsoft.com/office/drawing/2014/main" id="{2E734CD2-2115-616A-A901-7D2903C3C70A}"/>
              </a:ext>
            </a:extLst>
          </p:cNvPr>
          <p:cNvPicPr>
            <a:picLocks noChangeAspect="1"/>
          </p:cNvPicPr>
          <p:nvPr/>
        </p:nvPicPr>
        <p:blipFill>
          <a:blip r:embed="rId236">
            <a:extLst>
              <a:ext uri="{96DAC541-7B7A-43D3-8B79-37D633B846F1}">
                <asvg:svgBlip xmlns:asvg="http://schemas.microsoft.com/office/drawing/2016/SVG/main" r:embed="rId237"/>
              </a:ext>
            </a:extLst>
          </a:blip>
          <a:stretch>
            <a:fillRect/>
          </a:stretch>
        </p:blipFill>
        <p:spPr>
          <a:xfrm>
            <a:off x="9293295" y="4585361"/>
            <a:ext cx="360000" cy="360000"/>
          </a:xfrm>
          <a:prstGeom prst="rect">
            <a:avLst/>
          </a:prstGeom>
        </p:spPr>
      </p:pic>
      <p:pic>
        <p:nvPicPr>
          <p:cNvPr id="124" name="Рисунок 123" descr="Автомеханик со сплошной заливкой">
            <a:extLst>
              <a:ext uri="{FF2B5EF4-FFF2-40B4-BE49-F238E27FC236}">
                <a16:creationId xmlns:a16="http://schemas.microsoft.com/office/drawing/2014/main" id="{CC58A64C-CE9E-B760-170A-63BD43475F3E}"/>
              </a:ext>
            </a:extLst>
          </p:cNvPr>
          <p:cNvPicPr>
            <a:picLocks noChangeAspect="1"/>
          </p:cNvPicPr>
          <p:nvPr/>
        </p:nvPicPr>
        <p:blipFill>
          <a:blip r:embed="rId238">
            <a:extLst>
              <a:ext uri="{96DAC541-7B7A-43D3-8B79-37D633B846F1}">
                <asvg:svgBlip xmlns:asvg="http://schemas.microsoft.com/office/drawing/2016/SVG/main" r:embed="rId239"/>
              </a:ext>
            </a:extLst>
          </a:blip>
          <a:stretch>
            <a:fillRect/>
          </a:stretch>
        </p:blipFill>
        <p:spPr>
          <a:xfrm>
            <a:off x="8497897" y="2332838"/>
            <a:ext cx="360000" cy="360000"/>
          </a:xfrm>
          <a:prstGeom prst="rect">
            <a:avLst/>
          </a:prstGeom>
        </p:spPr>
      </p:pic>
      <p:pic>
        <p:nvPicPr>
          <p:cNvPr id="125" name="Рисунок 124" descr="Хорошие запасы со сплошной заливкой">
            <a:extLst>
              <a:ext uri="{FF2B5EF4-FFF2-40B4-BE49-F238E27FC236}">
                <a16:creationId xmlns:a16="http://schemas.microsoft.com/office/drawing/2014/main" id="{93FC6642-5F9B-2232-517B-C8F427A32A7A}"/>
              </a:ext>
            </a:extLst>
          </p:cNvPr>
          <p:cNvPicPr>
            <a:picLocks noChangeAspect="1"/>
          </p:cNvPicPr>
          <p:nvPr/>
        </p:nvPicPr>
        <p:blipFill>
          <a:blip r:embed="rId240">
            <a:extLst>
              <a:ext uri="{96DAC541-7B7A-43D3-8B79-37D633B846F1}">
                <asvg:svgBlip xmlns:asvg="http://schemas.microsoft.com/office/drawing/2016/SVG/main" r:embed="rId241"/>
              </a:ext>
            </a:extLst>
          </a:blip>
          <a:stretch>
            <a:fillRect/>
          </a:stretch>
        </p:blipFill>
        <p:spPr>
          <a:xfrm>
            <a:off x="6915847" y="509474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06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896F5D9-C0AE-C3B9-D70A-E50A0A3E2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4" y="1268964"/>
            <a:ext cx="7223759" cy="4669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70938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ПОИСК СТОКОВЫХ ИКОНОК В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B76FD-8507-1210-1AAC-A3CE79FDDD4F}"/>
              </a:ext>
            </a:extLst>
          </p:cNvPr>
          <p:cNvSpPr txBox="1"/>
          <p:nvPr/>
        </p:nvSpPr>
        <p:spPr>
          <a:xfrm>
            <a:off x="8186953" y="550177"/>
            <a:ext cx="11019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размер иконок   1 см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FE18D4-4A4F-5B19-05B3-78EB8EE30904}"/>
              </a:ext>
            </a:extLst>
          </p:cNvPr>
          <p:cNvSpPr txBox="1"/>
          <p:nvPr/>
        </p:nvSpPr>
        <p:spPr>
          <a:xfrm>
            <a:off x="8186954" y="1268964"/>
            <a:ext cx="1408098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необходимой иконки нет среди представленных,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мы можем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найти подходящую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поиске </a:t>
            </a:r>
            <a:r>
              <a:rPr lang="en-US" sz="11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PoewrPoint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1E7962-318B-CEDD-79C3-5C529AC45347}"/>
              </a:ext>
            </a:extLst>
          </p:cNvPr>
          <p:cNvSpPr txBox="1"/>
          <p:nvPr/>
        </p:nvSpPr>
        <p:spPr>
          <a:xfrm>
            <a:off x="627014" y="6208499"/>
            <a:ext cx="6580610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переходим на вкладку «вставка» → выбираем «значки»  → справа открывается поиск              → ищем подходящую по смыслу иконку → вставляем на слайд → редактируем как показано на следующем слайде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CF077F-76A4-F4AA-63C0-B3ACFE2F5114}"/>
              </a:ext>
            </a:extLst>
          </p:cNvPr>
          <p:cNvSpPr txBox="1"/>
          <p:nvPr/>
        </p:nvSpPr>
        <p:spPr>
          <a:xfrm>
            <a:off x="8186953" y="4584272"/>
            <a:ext cx="155303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обратите внимание, что в 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PowerPoint </a:t>
            </a:r>
            <a:r>
              <a:rPr 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представлено           два варианта стилистики иконок, </a:t>
            </a:r>
            <a:r>
              <a:rPr lang="ru-RU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нам необходим насыщенный вариант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8321E88D-8488-1C88-B7D9-64B8C7585C1D}"/>
              </a:ext>
            </a:extLst>
          </p:cNvPr>
          <p:cNvSpPr/>
          <p:nvPr/>
        </p:nvSpPr>
        <p:spPr>
          <a:xfrm>
            <a:off x="7258573" y="3125848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0A1C2879-DAF1-23E9-5479-9C6B62161512}"/>
              </a:ext>
            </a:extLst>
          </p:cNvPr>
          <p:cNvSpPr/>
          <p:nvPr/>
        </p:nvSpPr>
        <p:spPr>
          <a:xfrm>
            <a:off x="7258191" y="2870349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BD30C0AA-45DD-4C49-F38F-81F84BE41C21}"/>
              </a:ext>
            </a:extLst>
          </p:cNvPr>
          <p:cNvSpPr/>
          <p:nvPr/>
        </p:nvSpPr>
        <p:spPr>
          <a:xfrm>
            <a:off x="6742282" y="2870349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A43DB864-C7D2-294D-484C-42B4E9637292}"/>
              </a:ext>
            </a:extLst>
          </p:cNvPr>
          <p:cNvSpPr/>
          <p:nvPr/>
        </p:nvSpPr>
        <p:spPr>
          <a:xfrm>
            <a:off x="6742282" y="3127250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C49E3A8C-FD90-8806-0516-4D15A159432B}"/>
              </a:ext>
            </a:extLst>
          </p:cNvPr>
          <p:cNvSpPr/>
          <p:nvPr/>
        </p:nvSpPr>
        <p:spPr>
          <a:xfrm>
            <a:off x="6742282" y="3384151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3CED326F-92A5-1B45-9328-649C6D9F27C7}"/>
              </a:ext>
            </a:extLst>
          </p:cNvPr>
          <p:cNvSpPr/>
          <p:nvPr/>
        </p:nvSpPr>
        <p:spPr>
          <a:xfrm>
            <a:off x="7258191" y="3381347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3C67FC7C-3FBE-529A-1D70-8C33806E3C79}"/>
              </a:ext>
            </a:extLst>
          </p:cNvPr>
          <p:cNvSpPr/>
          <p:nvPr/>
        </p:nvSpPr>
        <p:spPr>
          <a:xfrm>
            <a:off x="7258191" y="3636845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CC15DCAC-3A89-BB27-C902-4962A95EFF10}"/>
              </a:ext>
            </a:extLst>
          </p:cNvPr>
          <p:cNvSpPr/>
          <p:nvPr/>
        </p:nvSpPr>
        <p:spPr>
          <a:xfrm>
            <a:off x="6742282" y="3636845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06109E64-8458-616B-CD43-6F9DD56E32B2}"/>
              </a:ext>
            </a:extLst>
          </p:cNvPr>
          <p:cNvSpPr/>
          <p:nvPr/>
        </p:nvSpPr>
        <p:spPr>
          <a:xfrm>
            <a:off x="6745481" y="3889539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93629D18-6D07-A841-9F47-D9BA94B5E8C8}"/>
              </a:ext>
            </a:extLst>
          </p:cNvPr>
          <p:cNvSpPr/>
          <p:nvPr/>
        </p:nvSpPr>
        <p:spPr>
          <a:xfrm>
            <a:off x="6742282" y="4142233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041F5750-CC60-43AD-E753-6FFD090B9758}"/>
              </a:ext>
            </a:extLst>
          </p:cNvPr>
          <p:cNvSpPr/>
          <p:nvPr/>
        </p:nvSpPr>
        <p:spPr>
          <a:xfrm>
            <a:off x="7258191" y="3889539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F1F74DBD-8C29-5C9C-C317-12235196B944}"/>
              </a:ext>
            </a:extLst>
          </p:cNvPr>
          <p:cNvSpPr/>
          <p:nvPr/>
        </p:nvSpPr>
        <p:spPr>
          <a:xfrm>
            <a:off x="7258191" y="4142233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97D3A0D1-9352-9125-3BF0-06F3787325CC}"/>
              </a:ext>
            </a:extLst>
          </p:cNvPr>
          <p:cNvSpPr/>
          <p:nvPr/>
        </p:nvSpPr>
        <p:spPr>
          <a:xfrm>
            <a:off x="7512627" y="4142233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C7DCACD5-F21C-CC3A-7AE0-E6D73DF3E4F0}"/>
              </a:ext>
            </a:extLst>
          </p:cNvPr>
          <p:cNvSpPr/>
          <p:nvPr/>
        </p:nvSpPr>
        <p:spPr>
          <a:xfrm>
            <a:off x="7512135" y="4396720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12C5F9E8-5500-768C-E26E-484ADAB59AF2}"/>
              </a:ext>
            </a:extLst>
          </p:cNvPr>
          <p:cNvSpPr/>
          <p:nvPr/>
        </p:nvSpPr>
        <p:spPr>
          <a:xfrm>
            <a:off x="7511753" y="4652219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B95BD706-C45E-8E84-ED0F-F8D15B511AE8}"/>
              </a:ext>
            </a:extLst>
          </p:cNvPr>
          <p:cNvSpPr/>
          <p:nvPr/>
        </p:nvSpPr>
        <p:spPr>
          <a:xfrm>
            <a:off x="7511753" y="4907717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8B5DFACD-0D86-D772-E97B-90FB09DB52D4}"/>
              </a:ext>
            </a:extLst>
          </p:cNvPr>
          <p:cNvSpPr/>
          <p:nvPr/>
        </p:nvSpPr>
        <p:spPr>
          <a:xfrm>
            <a:off x="7511753" y="5160411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6E570494-330B-A886-EC22-99CEFD0F0A40}"/>
              </a:ext>
            </a:extLst>
          </p:cNvPr>
          <p:cNvSpPr/>
          <p:nvPr/>
        </p:nvSpPr>
        <p:spPr>
          <a:xfrm>
            <a:off x="7511753" y="5413105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BE452129-BD6B-7E6A-AD66-51617242792F}"/>
              </a:ext>
            </a:extLst>
          </p:cNvPr>
          <p:cNvSpPr/>
          <p:nvPr/>
        </p:nvSpPr>
        <p:spPr>
          <a:xfrm>
            <a:off x="6997071" y="4396720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81A7C073-E42E-B7EC-B616-4D0E417B411C}"/>
              </a:ext>
            </a:extLst>
          </p:cNvPr>
          <p:cNvSpPr/>
          <p:nvPr/>
        </p:nvSpPr>
        <p:spPr>
          <a:xfrm>
            <a:off x="6996689" y="4652219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D2E5FB4C-C10C-254E-33FD-B95567100A6C}"/>
              </a:ext>
            </a:extLst>
          </p:cNvPr>
          <p:cNvSpPr/>
          <p:nvPr/>
        </p:nvSpPr>
        <p:spPr>
          <a:xfrm>
            <a:off x="6996689" y="4907717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2A3EE453-4118-6E8B-6956-D7181C9117C6}"/>
              </a:ext>
            </a:extLst>
          </p:cNvPr>
          <p:cNvSpPr/>
          <p:nvPr/>
        </p:nvSpPr>
        <p:spPr>
          <a:xfrm>
            <a:off x="6996689" y="5160411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0FB212BB-A797-1E20-9B88-44548A735A7F}"/>
              </a:ext>
            </a:extLst>
          </p:cNvPr>
          <p:cNvSpPr/>
          <p:nvPr/>
        </p:nvSpPr>
        <p:spPr>
          <a:xfrm>
            <a:off x="6996689" y="5413105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759A0DDE-9E3E-E98C-0ACA-A20FCC96D097}"/>
              </a:ext>
            </a:extLst>
          </p:cNvPr>
          <p:cNvSpPr/>
          <p:nvPr/>
        </p:nvSpPr>
        <p:spPr>
          <a:xfrm>
            <a:off x="8186953" y="4142233"/>
            <a:ext cx="209162" cy="20916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9B79E6DF-C285-C348-D7D8-129C1194825E}"/>
              </a:ext>
            </a:extLst>
          </p:cNvPr>
          <p:cNvCxnSpPr>
            <a:stCxn id="56" idx="2"/>
          </p:cNvCxnSpPr>
          <p:nvPr/>
        </p:nvCxnSpPr>
        <p:spPr>
          <a:xfrm flipH="1">
            <a:off x="7704501" y="4246814"/>
            <a:ext cx="48245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Рисунок 59" descr="Сельское хозяйство со сплошной заливкой">
            <a:extLst>
              <a:ext uri="{FF2B5EF4-FFF2-40B4-BE49-F238E27FC236}">
                <a16:creationId xmlns:a16="http://schemas.microsoft.com/office/drawing/2014/main" id="{157C405D-4CC8-2F56-A96A-933D774D7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0920" y="4154091"/>
            <a:ext cx="161227" cy="1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09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64837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РЕДАКТИРОВАНИЕ ИКОНОК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Сельское хозяйство со сплошной заливкой">
            <a:extLst>
              <a:ext uri="{FF2B5EF4-FFF2-40B4-BE49-F238E27FC236}">
                <a16:creationId xmlns:a16="http://schemas.microsoft.com/office/drawing/2014/main" id="{A2867E7B-45A3-D2B1-0CEF-BE1751285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14" y="2093176"/>
            <a:ext cx="914400" cy="914400"/>
          </a:xfrm>
          <a:prstGeom prst="rect">
            <a:avLst/>
          </a:prstGeom>
        </p:spPr>
      </p:pic>
      <p:pic>
        <p:nvPicPr>
          <p:cNvPr id="7" name="Рисунок 6" descr="Сельское хозяйство со сплошной заливкой">
            <a:extLst>
              <a:ext uri="{FF2B5EF4-FFF2-40B4-BE49-F238E27FC236}">
                <a16:creationId xmlns:a16="http://schemas.microsoft.com/office/drawing/2014/main" id="{55FB3A2D-3C97-B20E-8641-D80E004DE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1389" y="2370376"/>
            <a:ext cx="360000" cy="36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D28D70-7160-537D-B989-C62FB48C205C}"/>
              </a:ext>
            </a:extLst>
          </p:cNvPr>
          <p:cNvSpPr txBox="1"/>
          <p:nvPr/>
        </p:nvSpPr>
        <p:spPr>
          <a:xfrm>
            <a:off x="627014" y="1503087"/>
            <a:ext cx="65806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1. меняем размер на 1 см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586C596-135A-5CA3-7046-ED64FB1C230C}"/>
              </a:ext>
            </a:extLst>
          </p:cNvPr>
          <p:cNvCxnSpPr/>
          <p:nvPr/>
        </p:nvCxnSpPr>
        <p:spPr>
          <a:xfrm>
            <a:off x="1789470" y="2585883"/>
            <a:ext cx="122903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 descr="Сельское хозяйство со сплошной заливкой">
            <a:extLst>
              <a:ext uri="{FF2B5EF4-FFF2-40B4-BE49-F238E27FC236}">
                <a16:creationId xmlns:a16="http://schemas.microsoft.com/office/drawing/2014/main" id="{CC5C6D3A-EB23-BD83-D0CD-4114A9A4F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01389" y="4404825"/>
            <a:ext cx="360000" cy="36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DF7F50-36AF-9C16-A5C2-701FAF232418}"/>
              </a:ext>
            </a:extLst>
          </p:cNvPr>
          <p:cNvSpPr txBox="1"/>
          <p:nvPr/>
        </p:nvSpPr>
        <p:spPr>
          <a:xfrm>
            <a:off x="627014" y="3537536"/>
            <a:ext cx="65806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2. меняем цвет на синий 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C690006-CB50-01DB-5CC4-3044B77B8040}"/>
              </a:ext>
            </a:extLst>
          </p:cNvPr>
          <p:cNvCxnSpPr>
            <a:cxnSpLocks/>
          </p:cNvCxnSpPr>
          <p:nvPr/>
        </p:nvCxnSpPr>
        <p:spPr>
          <a:xfrm>
            <a:off x="1271588" y="4620332"/>
            <a:ext cx="174691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 descr="Сельское хозяйство со сплошной заливкой">
            <a:extLst>
              <a:ext uri="{FF2B5EF4-FFF2-40B4-BE49-F238E27FC236}">
                <a16:creationId xmlns:a16="http://schemas.microsoft.com/office/drawing/2014/main" id="{EDB095A9-B1CC-EA3C-4052-A4DAF6BAD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14" y="4398931"/>
            <a:ext cx="360000" cy="360000"/>
          </a:xfrm>
          <a:prstGeom prst="rect">
            <a:avLst/>
          </a:prstGeom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2790DE4-712B-1476-602D-54E407D04D16}"/>
              </a:ext>
            </a:extLst>
          </p:cNvPr>
          <p:cNvSpPr/>
          <p:nvPr/>
        </p:nvSpPr>
        <p:spPr>
          <a:xfrm>
            <a:off x="8252269" y="5607621"/>
            <a:ext cx="360000" cy="360000"/>
          </a:xfrm>
          <a:prstGeom prst="roundRect">
            <a:avLst>
              <a:gd name="adj" fmla="val 28357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45134C-9AB4-EB13-B29E-7BE8244AF92A}"/>
              </a:ext>
            </a:extLst>
          </p:cNvPr>
          <p:cNvSpPr txBox="1"/>
          <p:nvPr/>
        </p:nvSpPr>
        <p:spPr>
          <a:xfrm>
            <a:off x="8689517" y="5753823"/>
            <a:ext cx="11019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синего цвета          для иконок</a:t>
            </a:r>
          </a:p>
        </p:txBody>
      </p:sp>
    </p:spTree>
    <p:extLst>
      <p:ext uri="{BB962C8B-B14F-4D97-AF65-F5344CB8AC3E}">
        <p14:creationId xmlns:p14="http://schemas.microsoft.com/office/powerpoint/2010/main" val="2300548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014" y="1268964"/>
            <a:ext cx="7223759" cy="46695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КАК ПОЛЬЗОВАТЬСЯ КАРТОЙ 1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3" y="6208499"/>
            <a:ext cx="750799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заходим на Яндекс Карты </a:t>
            </a:r>
            <a:r>
              <a:rPr lang="en" sz="11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yandex.ru/maps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→ вбиваем в поиск нужную нам область → сохраняем скриншот области на компьютер</a:t>
            </a:r>
          </a:p>
        </p:txBody>
      </p:sp>
    </p:spTree>
    <p:extLst>
      <p:ext uri="{BB962C8B-B14F-4D97-AF65-F5344CB8AC3E}">
        <p14:creationId xmlns:p14="http://schemas.microsoft.com/office/powerpoint/2010/main" val="3694481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015" y="1268964"/>
            <a:ext cx="7223757" cy="46695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КАК ПОЛЬЗОВАТЬСЯ КАРТОЙ 2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3" y="6208499"/>
            <a:ext cx="714538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заходим в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PowerPoint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→ на карте нажимаем правую кнопку мыши → выбираем «изменить рисунок»  → «из файла» → выбираем нужный скриншот</a:t>
            </a:r>
          </a:p>
        </p:txBody>
      </p:sp>
    </p:spTree>
    <p:extLst>
      <p:ext uri="{BB962C8B-B14F-4D97-AF65-F5344CB8AC3E}">
        <p14:creationId xmlns:p14="http://schemas.microsoft.com/office/powerpoint/2010/main" val="371387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015" y="1268964"/>
            <a:ext cx="7223757" cy="46695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КАК ПОЛЬЗОВАТЬСЯ КАРТОЙ 3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3" y="6208499"/>
            <a:ext cx="714538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выбираем фрейм с картой → переходим на вкладку «формат рисунка» → выбираем «цвет»                    → выбираем «оттенки серого» → выбираем фирменный бледно синий цвет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039939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015" y="1268964"/>
            <a:ext cx="7223756" cy="46695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КАК ПОЛЬЗОВАТЬСЯ КАРТОЙ 4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3" y="6208499"/>
            <a:ext cx="714538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для рисования на карте используем инструмент «</a:t>
            </a:r>
            <a:r>
              <a:rPr lang="ru-RU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полилиния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» → переходим на вкладку «формат рисунка» → выбираем «фигуры» → выбираем «</a:t>
            </a:r>
            <a:r>
              <a:rPr lang="ru-RU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полилиния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» → рисуем необходимый объект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52802-FA1F-F4CA-00AD-66AFC83C1F05}"/>
              </a:ext>
            </a:extLst>
          </p:cNvPr>
          <p:cNvSpPr txBox="1"/>
          <p:nvPr/>
        </p:nvSpPr>
        <p:spPr>
          <a:xfrm>
            <a:off x="8623297" y="550177"/>
            <a:ext cx="11019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размер иконок   для карты 0,5 см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B6516FA-2EAA-0354-BCB0-968C4CC82D32}"/>
              </a:ext>
            </a:extLst>
          </p:cNvPr>
          <p:cNvSpPr/>
          <p:nvPr/>
        </p:nvSpPr>
        <p:spPr>
          <a:xfrm>
            <a:off x="8220258" y="1268964"/>
            <a:ext cx="1058727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Чкаловск</a:t>
            </a:r>
          </a:p>
        </p:txBody>
      </p:sp>
      <p:pic>
        <p:nvPicPr>
          <p:cNvPr id="6" name="Рисунок 5" descr="Маркер со сплошной заливкой">
            <a:extLst>
              <a:ext uri="{FF2B5EF4-FFF2-40B4-BE49-F238E27FC236}">
                <a16:creationId xmlns:a16="http://schemas.microsoft.com/office/drawing/2014/main" id="{F69DDFA2-EB62-57E5-7B50-56636AC1B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9695" y="1315886"/>
            <a:ext cx="180000" cy="180000"/>
          </a:xfrm>
          <a:prstGeom prst="rect">
            <a:avLst/>
          </a:prstGeom>
        </p:spPr>
      </p:pic>
      <p:pic>
        <p:nvPicPr>
          <p:cNvPr id="7" name="Рисунок 6" descr="Круизное судно со сплошной заливкой">
            <a:extLst>
              <a:ext uri="{FF2B5EF4-FFF2-40B4-BE49-F238E27FC236}">
                <a16:creationId xmlns:a16="http://schemas.microsoft.com/office/drawing/2014/main" id="{B2AAC00F-E30F-F629-60AF-0CAF173B8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2566" y="1314126"/>
            <a:ext cx="180000" cy="180000"/>
          </a:xfrm>
          <a:prstGeom prst="rect">
            <a:avLst/>
          </a:prstGeom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3113423-A316-9548-A6BF-27391114F112}"/>
              </a:ext>
            </a:extLst>
          </p:cNvPr>
          <p:cNvSpPr/>
          <p:nvPr/>
        </p:nvSpPr>
        <p:spPr>
          <a:xfrm>
            <a:off x="8214702" y="2088516"/>
            <a:ext cx="817190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Городец</a:t>
            </a:r>
          </a:p>
        </p:txBody>
      </p:sp>
      <p:pic>
        <p:nvPicPr>
          <p:cNvPr id="10" name="Рисунок 9" descr="Маркер со сплошной заливкой">
            <a:extLst>
              <a:ext uri="{FF2B5EF4-FFF2-40B4-BE49-F238E27FC236}">
                <a16:creationId xmlns:a16="http://schemas.microsoft.com/office/drawing/2014/main" id="{B72B2E6A-E0CE-E971-4311-EA93B7F3F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4137" y="2135438"/>
            <a:ext cx="180000" cy="18000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85084C6-3BBB-5DD6-4779-89CF50722569}"/>
              </a:ext>
            </a:extLst>
          </p:cNvPr>
          <p:cNvSpPr/>
          <p:nvPr/>
        </p:nvSpPr>
        <p:spPr>
          <a:xfrm>
            <a:off x="8220258" y="1678740"/>
            <a:ext cx="1009085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Заволжье</a:t>
            </a:r>
          </a:p>
        </p:txBody>
      </p:sp>
      <p:pic>
        <p:nvPicPr>
          <p:cNvPr id="12" name="Рисунок 11" descr="Маркер со сплошной заливкой">
            <a:extLst>
              <a:ext uri="{FF2B5EF4-FFF2-40B4-BE49-F238E27FC236}">
                <a16:creationId xmlns:a16="http://schemas.microsoft.com/office/drawing/2014/main" id="{1142DED2-ACE4-B324-1D05-821AED1A17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903" y="1725662"/>
            <a:ext cx="180000" cy="180000"/>
          </a:xfrm>
          <a:prstGeom prst="rect">
            <a:avLst/>
          </a:prstGeom>
        </p:spPr>
      </p:pic>
      <p:pic>
        <p:nvPicPr>
          <p:cNvPr id="13" name="Рисунок 12" descr="Поезд со сплошной заливкой">
            <a:extLst>
              <a:ext uri="{FF2B5EF4-FFF2-40B4-BE49-F238E27FC236}">
                <a16:creationId xmlns:a16="http://schemas.microsoft.com/office/drawing/2014/main" id="{A0D82198-CC1F-8EF3-F791-C04EDBC511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30028" y="1725661"/>
            <a:ext cx="180000" cy="180000"/>
          </a:xfrm>
          <a:prstGeom prst="rect">
            <a:avLst/>
          </a:prstGeom>
        </p:spPr>
      </p:pic>
      <p:pic>
        <p:nvPicPr>
          <p:cNvPr id="16" name="Рисунок 15" descr="Конвертируемый со сплошной заливкой">
            <a:extLst>
              <a:ext uri="{FF2B5EF4-FFF2-40B4-BE49-F238E27FC236}">
                <a16:creationId xmlns:a16="http://schemas.microsoft.com/office/drawing/2014/main" id="{BD19583D-4FD9-FCA9-959F-744DBDB8E6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8903" y="2498292"/>
            <a:ext cx="180000" cy="180000"/>
          </a:xfrm>
          <a:prstGeom prst="rect">
            <a:avLst/>
          </a:prstGeom>
        </p:spPr>
      </p:pic>
      <p:pic>
        <p:nvPicPr>
          <p:cNvPr id="18" name="Рисунок 17" descr="Самолет со сплошной заливкой">
            <a:extLst>
              <a:ext uri="{FF2B5EF4-FFF2-40B4-BE49-F238E27FC236}">
                <a16:creationId xmlns:a16="http://schemas.microsoft.com/office/drawing/2014/main" id="{481725FF-5F68-758D-D5D7-90D52F9E9B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51587" y="2498292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17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015" y="1268964"/>
            <a:ext cx="7223756" cy="46695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КАК ПОЛЬЗОВАТЬСЯ КАРТОЙ 5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3" y="6208499"/>
            <a:ext cx="714538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для корректировки рисунка нужно использовать инструмент «изменение узлов» → переходим на вкладку «формат фигуры» → выбираем «начать изменение узлов» → редактируем точки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52802-FA1F-F4CA-00AD-66AFC83C1F05}"/>
              </a:ext>
            </a:extLst>
          </p:cNvPr>
          <p:cNvSpPr txBox="1"/>
          <p:nvPr/>
        </p:nvSpPr>
        <p:spPr>
          <a:xfrm>
            <a:off x="8623297" y="550177"/>
            <a:ext cx="11019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размер иконок   для карты 0,5 см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7B6516FA-2EAA-0354-BCB0-968C4CC82D32}"/>
              </a:ext>
            </a:extLst>
          </p:cNvPr>
          <p:cNvSpPr/>
          <p:nvPr/>
        </p:nvSpPr>
        <p:spPr>
          <a:xfrm>
            <a:off x="8220258" y="1268964"/>
            <a:ext cx="1058727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Чкаловск</a:t>
            </a:r>
          </a:p>
        </p:txBody>
      </p:sp>
      <p:pic>
        <p:nvPicPr>
          <p:cNvPr id="6" name="Рисунок 5" descr="Маркер со сплошной заливкой">
            <a:extLst>
              <a:ext uri="{FF2B5EF4-FFF2-40B4-BE49-F238E27FC236}">
                <a16:creationId xmlns:a16="http://schemas.microsoft.com/office/drawing/2014/main" id="{F69DDFA2-EB62-57E5-7B50-56636AC1B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9695" y="1315886"/>
            <a:ext cx="180000" cy="180000"/>
          </a:xfrm>
          <a:prstGeom prst="rect">
            <a:avLst/>
          </a:prstGeom>
        </p:spPr>
      </p:pic>
      <p:pic>
        <p:nvPicPr>
          <p:cNvPr id="7" name="Рисунок 6" descr="Круизное судно со сплошной заливкой">
            <a:extLst>
              <a:ext uri="{FF2B5EF4-FFF2-40B4-BE49-F238E27FC236}">
                <a16:creationId xmlns:a16="http://schemas.microsoft.com/office/drawing/2014/main" id="{B2AAC00F-E30F-F629-60AF-0CAF173B8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2566" y="1314126"/>
            <a:ext cx="180000" cy="180000"/>
          </a:xfrm>
          <a:prstGeom prst="rect">
            <a:avLst/>
          </a:prstGeom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3113423-A316-9548-A6BF-27391114F112}"/>
              </a:ext>
            </a:extLst>
          </p:cNvPr>
          <p:cNvSpPr/>
          <p:nvPr/>
        </p:nvSpPr>
        <p:spPr>
          <a:xfrm>
            <a:off x="8214702" y="2088516"/>
            <a:ext cx="817190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Городец</a:t>
            </a:r>
          </a:p>
        </p:txBody>
      </p:sp>
      <p:pic>
        <p:nvPicPr>
          <p:cNvPr id="10" name="Рисунок 9" descr="Маркер со сплошной заливкой">
            <a:extLst>
              <a:ext uri="{FF2B5EF4-FFF2-40B4-BE49-F238E27FC236}">
                <a16:creationId xmlns:a16="http://schemas.microsoft.com/office/drawing/2014/main" id="{B72B2E6A-E0CE-E971-4311-EA93B7F3F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74137" y="2135438"/>
            <a:ext cx="180000" cy="18000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85084C6-3BBB-5DD6-4779-89CF50722569}"/>
              </a:ext>
            </a:extLst>
          </p:cNvPr>
          <p:cNvSpPr/>
          <p:nvPr/>
        </p:nvSpPr>
        <p:spPr>
          <a:xfrm>
            <a:off x="8220258" y="1678740"/>
            <a:ext cx="1009085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Заволжье</a:t>
            </a:r>
          </a:p>
        </p:txBody>
      </p:sp>
      <p:pic>
        <p:nvPicPr>
          <p:cNvPr id="12" name="Рисунок 11" descr="Маркер со сплошной заливкой">
            <a:extLst>
              <a:ext uri="{FF2B5EF4-FFF2-40B4-BE49-F238E27FC236}">
                <a16:creationId xmlns:a16="http://schemas.microsoft.com/office/drawing/2014/main" id="{1142DED2-ACE4-B324-1D05-821AED1A17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903" y="1725662"/>
            <a:ext cx="180000" cy="180000"/>
          </a:xfrm>
          <a:prstGeom prst="rect">
            <a:avLst/>
          </a:prstGeom>
        </p:spPr>
      </p:pic>
      <p:pic>
        <p:nvPicPr>
          <p:cNvPr id="13" name="Рисунок 12" descr="Поезд со сплошной заливкой">
            <a:extLst>
              <a:ext uri="{FF2B5EF4-FFF2-40B4-BE49-F238E27FC236}">
                <a16:creationId xmlns:a16="http://schemas.microsoft.com/office/drawing/2014/main" id="{A0D82198-CC1F-8EF3-F791-C04EDBC511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30028" y="1725661"/>
            <a:ext cx="180000" cy="180000"/>
          </a:xfrm>
          <a:prstGeom prst="rect">
            <a:avLst/>
          </a:prstGeom>
        </p:spPr>
      </p:pic>
      <p:pic>
        <p:nvPicPr>
          <p:cNvPr id="16" name="Рисунок 15" descr="Конвертируемый со сплошной заливкой">
            <a:extLst>
              <a:ext uri="{FF2B5EF4-FFF2-40B4-BE49-F238E27FC236}">
                <a16:creationId xmlns:a16="http://schemas.microsoft.com/office/drawing/2014/main" id="{BD19583D-4FD9-FCA9-959F-744DBDB8E6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8903" y="2498292"/>
            <a:ext cx="180000" cy="180000"/>
          </a:xfrm>
          <a:prstGeom prst="rect">
            <a:avLst/>
          </a:prstGeom>
        </p:spPr>
      </p:pic>
      <p:pic>
        <p:nvPicPr>
          <p:cNvPr id="18" name="Рисунок 17" descr="Самолет со сплошной заливкой">
            <a:extLst>
              <a:ext uri="{FF2B5EF4-FFF2-40B4-BE49-F238E27FC236}">
                <a16:creationId xmlns:a16="http://schemas.microsoft.com/office/drawing/2014/main" id="{481725FF-5F68-758D-D5D7-90D52F9E9B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51587" y="2498292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015" y="1268964"/>
            <a:ext cx="7223756" cy="46695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РЕДАКТИРОВАНИЕ ДИАГРАММЫ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3" y="6208499"/>
            <a:ext cx="7145387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для корректировки фигуры диаграммы нужно использовать инструмент «изменение узлов» → переходим на вкладку «формат фигуры» → выбираем «начать изменение узлов» →              редактируем точки</a:t>
            </a:r>
          </a:p>
        </p:txBody>
      </p:sp>
    </p:spTree>
    <p:extLst>
      <p:ext uri="{BB962C8B-B14F-4D97-AF65-F5344CB8AC3E}">
        <p14:creationId xmlns:p14="http://schemas.microsoft.com/office/powerpoint/2010/main" val="37862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F4A242-7D9D-AB14-DD5A-101D11487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4" y="1268964"/>
            <a:ext cx="7223759" cy="4669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ЗАМЕНА ФОТОГРАФИЙ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4" y="6208499"/>
            <a:ext cx="685779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выбираем нужный фрейм → нажимаем правую кнопку мыши → выбираем «изменить рисунок»  → «из файла» → выбираем необходимую фотографию на вашем компьютере</a:t>
            </a:r>
          </a:p>
        </p:txBody>
      </p:sp>
    </p:spTree>
    <p:extLst>
      <p:ext uri="{BB962C8B-B14F-4D97-AF65-F5344CB8AC3E}">
        <p14:creationId xmlns:p14="http://schemas.microsoft.com/office/powerpoint/2010/main" val="296040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CEE769-89BB-6F1C-7E58-35915101C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4" y="1268964"/>
            <a:ext cx="7223759" cy="4669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5914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ДОБАВЛЕНИЕ ФИЛЬТРА НА ФОТОГРАФИЮ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4" y="6208499"/>
            <a:ext cx="722375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выбираем фрейм с фотографией → переходим на вкладку «формат рисунка» → выбираем «цвет»        → выбираем «другие варианты» → выбираем фирменный бледно синий цвет презентации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AA4B9-E08F-E01E-A527-CB0DECE55989}"/>
              </a:ext>
            </a:extLst>
          </p:cNvPr>
          <p:cNvSpPr txBox="1"/>
          <p:nvPr/>
        </p:nvSpPr>
        <p:spPr>
          <a:xfrm>
            <a:off x="8252269" y="1268964"/>
            <a:ext cx="1339966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того, чтобы презентация смотрелась более цельно, на фото необходимо добавить «бледно синий» цветной фильтр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C59E3C0-20FD-3999-873F-53E12A300C6F}"/>
              </a:ext>
            </a:extLst>
          </p:cNvPr>
          <p:cNvSpPr/>
          <p:nvPr/>
        </p:nvSpPr>
        <p:spPr>
          <a:xfrm>
            <a:off x="8252269" y="5607621"/>
            <a:ext cx="360000" cy="360000"/>
          </a:xfrm>
          <a:prstGeom prst="roundRect">
            <a:avLst>
              <a:gd name="adj" fmla="val 28357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A7D0A5-BC19-13CE-858F-E29F1BD99A3D}"/>
              </a:ext>
            </a:extLst>
          </p:cNvPr>
          <p:cNvSpPr txBox="1"/>
          <p:nvPr/>
        </p:nvSpPr>
        <p:spPr>
          <a:xfrm>
            <a:off x="8689517" y="5753823"/>
            <a:ext cx="11019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b="1" dirty="0">
                <a:latin typeface="Arial" panose="020B0604020202020204" pitchFamily="34" charset="0"/>
                <a:cs typeface="Arial" panose="020B0604020202020204" pitchFamily="34" charset="0"/>
              </a:rPr>
              <a:t>образец бледно синего цвета для фотографий</a:t>
            </a:r>
          </a:p>
        </p:txBody>
      </p:sp>
    </p:spTree>
    <p:extLst>
      <p:ext uri="{BB962C8B-B14F-4D97-AF65-F5344CB8AC3E}">
        <p14:creationId xmlns:p14="http://schemas.microsoft.com/office/powerpoint/2010/main" val="337957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A556EE-F16E-366F-A444-2A1417DF3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4" y="1268964"/>
            <a:ext cx="7223759" cy="46695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182B2F-0ED9-10C7-7380-D926A81CE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14" y="1268964"/>
            <a:ext cx="7223759" cy="4669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0F800A-9C46-22CD-D5D3-1C6CE61B3D98}"/>
              </a:ext>
            </a:extLst>
          </p:cNvPr>
          <p:cNvSpPr txBox="1"/>
          <p:nvPr/>
        </p:nvSpPr>
        <p:spPr>
          <a:xfrm>
            <a:off x="627016" y="550177"/>
            <a:ext cx="91773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ПОИСК СТОКОВЫХ ФОТОГРАФИЙ В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A711B-BCC3-6887-7B1F-F2DAC6352634}"/>
              </a:ext>
            </a:extLst>
          </p:cNvPr>
          <p:cNvSpPr txBox="1"/>
          <p:nvPr/>
        </p:nvSpPr>
        <p:spPr>
          <a:xfrm>
            <a:off x="627014" y="6208499"/>
            <a:ext cx="7109426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переходим на вкладку «вставка» → выбираем «рисунки»  → выбираем «стоковые изображения» → справа открывается поиск → ищем подходящее по смыслу изображение → вставляем на слайд → применяем фильтр на фотографию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94229-C50D-5EF3-D6C6-FB946A34B2A1}"/>
              </a:ext>
            </a:extLst>
          </p:cNvPr>
          <p:cNvSpPr txBox="1"/>
          <p:nvPr/>
        </p:nvSpPr>
        <p:spPr>
          <a:xfrm>
            <a:off x="8252270" y="1268964"/>
            <a:ext cx="1408098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нет подходящей фотографии,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мы можем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найти подходящую </a:t>
            </a:r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поиске </a:t>
            </a:r>
            <a:r>
              <a:rPr lang="en-US" sz="11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PoewerPoint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2018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25946</TotalTime>
  <Words>510</Words>
  <Application>Microsoft Office PowerPoint</Application>
  <PresentationFormat>Лист A4 (210x297 мм)</PresentationFormat>
  <Paragraphs>75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admin</cp:lastModifiedBy>
  <cp:revision>209</cp:revision>
  <dcterms:created xsi:type="dcterms:W3CDTF">2023-11-22T14:19:10Z</dcterms:created>
  <dcterms:modified xsi:type="dcterms:W3CDTF">2024-03-11T08:12:15Z</dcterms:modified>
</cp:coreProperties>
</file>